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80" r:id="rId14"/>
    <p:sldId id="281" r:id="rId15"/>
    <p:sldId id="268" r:id="rId16"/>
    <p:sldId id="269" r:id="rId17"/>
    <p:sldId id="270" r:id="rId18"/>
    <p:sldId id="271" r:id="rId19"/>
    <p:sldId id="272" r:id="rId20"/>
    <p:sldId id="273" r:id="rId21"/>
    <p:sldId id="274" r:id="rId22"/>
    <p:sldId id="275" r:id="rId23"/>
    <p:sldId id="276" r:id="rId24"/>
    <p:sldId id="277" r:id="rId25"/>
    <p:sldId id="27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E21082-AFC1-4F43-844A-C5C12F055936}" v="1373" dt="2022-12-30T07:57:53.833"/>
    <p1510:client id="{99B0E983-89DF-817A-2EC6-FED7D7542E29}" v="77" dt="2022-12-30T14:15:15.7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ata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AAE46D-71A7-4AFA-9DDD-044DAB8C3ED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928CC1D-00EE-4922-B93D-1C155359CAA2}">
      <dgm:prSet/>
      <dgm:spPr/>
      <dgm:t>
        <a:bodyPr/>
        <a:lstStyle/>
        <a:p>
          <a:r>
            <a:rPr lang="en-GB"/>
            <a:t>Secured database</a:t>
          </a:r>
          <a:endParaRPr lang="en-US"/>
        </a:p>
      </dgm:t>
    </dgm:pt>
    <dgm:pt modelId="{49A89F46-8984-43A8-B6A2-6095CC580CE9}" type="parTrans" cxnId="{FE41CDDF-A019-4B80-9C7F-0BC7FA7E84F3}">
      <dgm:prSet/>
      <dgm:spPr/>
      <dgm:t>
        <a:bodyPr/>
        <a:lstStyle/>
        <a:p>
          <a:endParaRPr lang="en-US"/>
        </a:p>
      </dgm:t>
    </dgm:pt>
    <dgm:pt modelId="{5F2696E4-35E2-43ED-8989-2D337B908995}" type="sibTrans" cxnId="{FE41CDDF-A019-4B80-9C7F-0BC7FA7E84F3}">
      <dgm:prSet/>
      <dgm:spPr/>
      <dgm:t>
        <a:bodyPr/>
        <a:lstStyle/>
        <a:p>
          <a:endParaRPr lang="en-US"/>
        </a:p>
      </dgm:t>
    </dgm:pt>
    <dgm:pt modelId="{1EC1390E-FA65-4578-B7E8-4E63B16F95D1}">
      <dgm:prSet/>
      <dgm:spPr/>
      <dgm:t>
        <a:bodyPr/>
        <a:lstStyle/>
        <a:p>
          <a:r>
            <a:rPr lang="en-GB"/>
            <a:t>Cloud hosted service</a:t>
          </a:r>
          <a:endParaRPr lang="en-US"/>
        </a:p>
      </dgm:t>
    </dgm:pt>
    <dgm:pt modelId="{ADCF4E90-F39E-4FBD-9E23-9D200C551E5C}" type="parTrans" cxnId="{A2ABB231-1C56-4FA6-84AC-0C2D0622D260}">
      <dgm:prSet/>
      <dgm:spPr/>
      <dgm:t>
        <a:bodyPr/>
        <a:lstStyle/>
        <a:p>
          <a:endParaRPr lang="en-US"/>
        </a:p>
      </dgm:t>
    </dgm:pt>
    <dgm:pt modelId="{C7487901-1E6D-4B76-8256-D293FC704068}" type="sibTrans" cxnId="{A2ABB231-1C56-4FA6-84AC-0C2D0622D260}">
      <dgm:prSet/>
      <dgm:spPr/>
      <dgm:t>
        <a:bodyPr/>
        <a:lstStyle/>
        <a:p>
          <a:endParaRPr lang="en-US"/>
        </a:p>
      </dgm:t>
    </dgm:pt>
    <dgm:pt modelId="{41999BD7-1833-4437-A6B2-918FFA94072D}">
      <dgm:prSet/>
      <dgm:spPr/>
      <dgm:t>
        <a:bodyPr/>
        <a:lstStyle/>
        <a:p>
          <a:r>
            <a:rPr lang="en-GB"/>
            <a:t>Easy navigation</a:t>
          </a:r>
          <a:endParaRPr lang="en-US"/>
        </a:p>
      </dgm:t>
    </dgm:pt>
    <dgm:pt modelId="{DF8C6E24-92DC-4033-AC23-D599F9F03023}" type="parTrans" cxnId="{BD024F88-C65F-4C44-8EE1-7ABB351D9035}">
      <dgm:prSet/>
      <dgm:spPr/>
      <dgm:t>
        <a:bodyPr/>
        <a:lstStyle/>
        <a:p>
          <a:endParaRPr lang="en-US"/>
        </a:p>
      </dgm:t>
    </dgm:pt>
    <dgm:pt modelId="{761EB027-098B-4426-B4B8-4DA0BEF85CC3}" type="sibTrans" cxnId="{BD024F88-C65F-4C44-8EE1-7ABB351D9035}">
      <dgm:prSet/>
      <dgm:spPr/>
      <dgm:t>
        <a:bodyPr/>
        <a:lstStyle/>
        <a:p>
          <a:endParaRPr lang="en-US"/>
        </a:p>
      </dgm:t>
    </dgm:pt>
    <dgm:pt modelId="{8BF1ECC0-71E2-4226-9D5A-DF1B060F42A4}">
      <dgm:prSet/>
      <dgm:spPr/>
      <dgm:t>
        <a:bodyPr/>
        <a:lstStyle/>
        <a:p>
          <a:r>
            <a:rPr lang="en-GB"/>
            <a:t>Integrated payment systems</a:t>
          </a:r>
          <a:endParaRPr lang="en-US"/>
        </a:p>
      </dgm:t>
    </dgm:pt>
    <dgm:pt modelId="{3DE32DF7-8E02-4155-81F5-2AC477D7EBA0}" type="parTrans" cxnId="{B37519D2-7E18-4433-A52C-53E864E75EA2}">
      <dgm:prSet/>
      <dgm:spPr/>
      <dgm:t>
        <a:bodyPr/>
        <a:lstStyle/>
        <a:p>
          <a:endParaRPr lang="en-US"/>
        </a:p>
      </dgm:t>
    </dgm:pt>
    <dgm:pt modelId="{5A9559B6-2D87-475B-9D31-2FF00B6629FC}" type="sibTrans" cxnId="{B37519D2-7E18-4433-A52C-53E864E75EA2}">
      <dgm:prSet/>
      <dgm:spPr/>
      <dgm:t>
        <a:bodyPr/>
        <a:lstStyle/>
        <a:p>
          <a:endParaRPr lang="en-US"/>
        </a:p>
      </dgm:t>
    </dgm:pt>
    <dgm:pt modelId="{0889F595-95E9-4D91-98CE-B4630D344E80}">
      <dgm:prSet/>
      <dgm:spPr/>
      <dgm:t>
        <a:bodyPr/>
        <a:lstStyle/>
        <a:p>
          <a:r>
            <a:rPr lang="en-GB"/>
            <a:t>User history tracked</a:t>
          </a:r>
          <a:endParaRPr lang="en-US"/>
        </a:p>
      </dgm:t>
    </dgm:pt>
    <dgm:pt modelId="{B015D409-C5B1-4154-943B-6519B467F49E}" type="parTrans" cxnId="{95164BCE-0A27-47EC-883D-CA072053FF6D}">
      <dgm:prSet/>
      <dgm:spPr/>
      <dgm:t>
        <a:bodyPr/>
        <a:lstStyle/>
        <a:p>
          <a:endParaRPr lang="en-US"/>
        </a:p>
      </dgm:t>
    </dgm:pt>
    <dgm:pt modelId="{CCF1778F-9772-4D74-8FFA-26B56EA68D9A}" type="sibTrans" cxnId="{95164BCE-0A27-47EC-883D-CA072053FF6D}">
      <dgm:prSet/>
      <dgm:spPr/>
      <dgm:t>
        <a:bodyPr/>
        <a:lstStyle/>
        <a:p>
          <a:endParaRPr lang="en-US"/>
        </a:p>
      </dgm:t>
    </dgm:pt>
    <dgm:pt modelId="{8DDA28BC-7CB6-4CC7-8A93-C1CB1D12D5F7}" type="pres">
      <dgm:prSet presAssocID="{F6AAE46D-71A7-4AFA-9DDD-044DAB8C3ED7}" presName="root" presStyleCnt="0">
        <dgm:presLayoutVars>
          <dgm:dir/>
          <dgm:resizeHandles val="exact"/>
        </dgm:presLayoutVars>
      </dgm:prSet>
      <dgm:spPr/>
    </dgm:pt>
    <dgm:pt modelId="{969B7930-BE51-40F1-8AA5-D28DE1568CB8}" type="pres">
      <dgm:prSet presAssocID="{8928CC1D-00EE-4922-B93D-1C155359CAA2}" presName="compNode" presStyleCnt="0"/>
      <dgm:spPr/>
    </dgm:pt>
    <dgm:pt modelId="{61CD26E6-E807-4CF1-B178-F4E08B10AB9D}" type="pres">
      <dgm:prSet presAssocID="{8928CC1D-00EE-4922-B93D-1C155359CAA2}" presName="bgRect" presStyleLbl="bgShp" presStyleIdx="0" presStyleCnt="5"/>
      <dgm:spPr/>
    </dgm:pt>
    <dgm:pt modelId="{6C33460A-75F4-4B16-80AE-FFE682FE8F55}" type="pres">
      <dgm:prSet presAssocID="{8928CC1D-00EE-4922-B93D-1C155359CAA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DBD71238-591A-4952-8BAD-131773BF0137}" type="pres">
      <dgm:prSet presAssocID="{8928CC1D-00EE-4922-B93D-1C155359CAA2}" presName="spaceRect" presStyleCnt="0"/>
      <dgm:spPr/>
    </dgm:pt>
    <dgm:pt modelId="{18D496EF-5493-4904-81EF-FA5AAD7E3257}" type="pres">
      <dgm:prSet presAssocID="{8928CC1D-00EE-4922-B93D-1C155359CAA2}" presName="parTx" presStyleLbl="revTx" presStyleIdx="0" presStyleCnt="5">
        <dgm:presLayoutVars>
          <dgm:chMax val="0"/>
          <dgm:chPref val="0"/>
        </dgm:presLayoutVars>
      </dgm:prSet>
      <dgm:spPr/>
    </dgm:pt>
    <dgm:pt modelId="{7C9DD585-DB97-4C2C-8C2A-8E7F8B6AA32C}" type="pres">
      <dgm:prSet presAssocID="{5F2696E4-35E2-43ED-8989-2D337B908995}" presName="sibTrans" presStyleCnt="0"/>
      <dgm:spPr/>
    </dgm:pt>
    <dgm:pt modelId="{C0705155-6E23-4D84-8265-F219C0C7645F}" type="pres">
      <dgm:prSet presAssocID="{1EC1390E-FA65-4578-B7E8-4E63B16F95D1}" presName="compNode" presStyleCnt="0"/>
      <dgm:spPr/>
    </dgm:pt>
    <dgm:pt modelId="{0ED8BB7E-E953-4287-9012-4E44F7F00E3E}" type="pres">
      <dgm:prSet presAssocID="{1EC1390E-FA65-4578-B7E8-4E63B16F95D1}" presName="bgRect" presStyleLbl="bgShp" presStyleIdx="1" presStyleCnt="5"/>
      <dgm:spPr/>
    </dgm:pt>
    <dgm:pt modelId="{24E238C6-73BA-4ED1-AFBF-5471C0656C6D}" type="pres">
      <dgm:prSet presAssocID="{1EC1390E-FA65-4578-B7E8-4E63B16F95D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a:ext>
      </dgm:extLst>
    </dgm:pt>
    <dgm:pt modelId="{28AA995E-3E90-4FF2-9C3C-395BC7494DE3}" type="pres">
      <dgm:prSet presAssocID="{1EC1390E-FA65-4578-B7E8-4E63B16F95D1}" presName="spaceRect" presStyleCnt="0"/>
      <dgm:spPr/>
    </dgm:pt>
    <dgm:pt modelId="{CC29D4F5-DB90-4818-9F46-044F6E12CFAB}" type="pres">
      <dgm:prSet presAssocID="{1EC1390E-FA65-4578-B7E8-4E63B16F95D1}" presName="parTx" presStyleLbl="revTx" presStyleIdx="1" presStyleCnt="5">
        <dgm:presLayoutVars>
          <dgm:chMax val="0"/>
          <dgm:chPref val="0"/>
        </dgm:presLayoutVars>
      </dgm:prSet>
      <dgm:spPr/>
    </dgm:pt>
    <dgm:pt modelId="{D6477D6A-F3F1-4624-A585-062E0D27D835}" type="pres">
      <dgm:prSet presAssocID="{C7487901-1E6D-4B76-8256-D293FC704068}" presName="sibTrans" presStyleCnt="0"/>
      <dgm:spPr/>
    </dgm:pt>
    <dgm:pt modelId="{7354430C-32A6-4AC1-A45D-0A0C00606DE9}" type="pres">
      <dgm:prSet presAssocID="{41999BD7-1833-4437-A6B2-918FFA94072D}" presName="compNode" presStyleCnt="0"/>
      <dgm:spPr/>
    </dgm:pt>
    <dgm:pt modelId="{49EDBDE4-28ED-4C1A-97CB-F94C85537AD4}" type="pres">
      <dgm:prSet presAssocID="{41999BD7-1833-4437-A6B2-918FFA94072D}" presName="bgRect" presStyleLbl="bgShp" presStyleIdx="2" presStyleCnt="5"/>
      <dgm:spPr/>
    </dgm:pt>
    <dgm:pt modelId="{BCF3FFD2-BA16-42E7-B496-7CC4123380EF}" type="pres">
      <dgm:prSet presAssocID="{41999BD7-1833-4437-A6B2-918FFA94072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p with pin"/>
        </a:ext>
      </dgm:extLst>
    </dgm:pt>
    <dgm:pt modelId="{0175C03A-30FB-4BD9-93C8-3FCD9AEBD62E}" type="pres">
      <dgm:prSet presAssocID="{41999BD7-1833-4437-A6B2-918FFA94072D}" presName="spaceRect" presStyleCnt="0"/>
      <dgm:spPr/>
    </dgm:pt>
    <dgm:pt modelId="{06DB4191-EE69-4DC1-AC3F-CF67089EA3B0}" type="pres">
      <dgm:prSet presAssocID="{41999BD7-1833-4437-A6B2-918FFA94072D}" presName="parTx" presStyleLbl="revTx" presStyleIdx="2" presStyleCnt="5">
        <dgm:presLayoutVars>
          <dgm:chMax val="0"/>
          <dgm:chPref val="0"/>
        </dgm:presLayoutVars>
      </dgm:prSet>
      <dgm:spPr/>
    </dgm:pt>
    <dgm:pt modelId="{239DF3E2-C1B7-492B-87E0-A3C749DE75EC}" type="pres">
      <dgm:prSet presAssocID="{761EB027-098B-4426-B4B8-4DA0BEF85CC3}" presName="sibTrans" presStyleCnt="0"/>
      <dgm:spPr/>
    </dgm:pt>
    <dgm:pt modelId="{C833C946-7A02-493E-AB30-B3240B47A82B}" type="pres">
      <dgm:prSet presAssocID="{8BF1ECC0-71E2-4226-9D5A-DF1B060F42A4}" presName="compNode" presStyleCnt="0"/>
      <dgm:spPr/>
    </dgm:pt>
    <dgm:pt modelId="{E9E8736B-3C34-4AAD-8922-0128A4472BAD}" type="pres">
      <dgm:prSet presAssocID="{8BF1ECC0-71E2-4226-9D5A-DF1B060F42A4}" presName="bgRect" presStyleLbl="bgShp" presStyleIdx="3" presStyleCnt="5"/>
      <dgm:spPr/>
    </dgm:pt>
    <dgm:pt modelId="{4F24B9D5-1BD1-4CD0-B554-E8B861F578F3}" type="pres">
      <dgm:prSet presAssocID="{8BF1ECC0-71E2-4226-9D5A-DF1B060F42A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oney"/>
        </a:ext>
      </dgm:extLst>
    </dgm:pt>
    <dgm:pt modelId="{A4C3661C-96A7-4AF5-AD39-3DBECF15D2E3}" type="pres">
      <dgm:prSet presAssocID="{8BF1ECC0-71E2-4226-9D5A-DF1B060F42A4}" presName="spaceRect" presStyleCnt="0"/>
      <dgm:spPr/>
    </dgm:pt>
    <dgm:pt modelId="{DE1578F9-AEFB-42CE-8D26-2029D8B93742}" type="pres">
      <dgm:prSet presAssocID="{8BF1ECC0-71E2-4226-9D5A-DF1B060F42A4}" presName="parTx" presStyleLbl="revTx" presStyleIdx="3" presStyleCnt="5">
        <dgm:presLayoutVars>
          <dgm:chMax val="0"/>
          <dgm:chPref val="0"/>
        </dgm:presLayoutVars>
      </dgm:prSet>
      <dgm:spPr/>
    </dgm:pt>
    <dgm:pt modelId="{7C4749B0-94E6-46A0-A933-CA83D60EEE77}" type="pres">
      <dgm:prSet presAssocID="{5A9559B6-2D87-475B-9D31-2FF00B6629FC}" presName="sibTrans" presStyleCnt="0"/>
      <dgm:spPr/>
    </dgm:pt>
    <dgm:pt modelId="{A3381BB0-48AB-4B91-9B35-F2763D1370CE}" type="pres">
      <dgm:prSet presAssocID="{0889F595-95E9-4D91-98CE-B4630D344E80}" presName="compNode" presStyleCnt="0"/>
      <dgm:spPr/>
    </dgm:pt>
    <dgm:pt modelId="{AB7513E9-568A-4CFC-9F09-C575C1B4D2B5}" type="pres">
      <dgm:prSet presAssocID="{0889F595-95E9-4D91-98CE-B4630D344E80}" presName="bgRect" presStyleLbl="bgShp" presStyleIdx="4" presStyleCnt="5"/>
      <dgm:spPr/>
    </dgm:pt>
    <dgm:pt modelId="{92BE1FB3-13F1-4D0D-97CE-79A9E18C11AB}" type="pres">
      <dgm:prSet presAssocID="{0889F595-95E9-4D91-98CE-B4630D344E8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
        </a:ext>
      </dgm:extLst>
    </dgm:pt>
    <dgm:pt modelId="{F84473C7-FC96-4505-886F-306CCCCA16FB}" type="pres">
      <dgm:prSet presAssocID="{0889F595-95E9-4D91-98CE-B4630D344E80}" presName="spaceRect" presStyleCnt="0"/>
      <dgm:spPr/>
    </dgm:pt>
    <dgm:pt modelId="{016DFB11-9B92-4C78-BCE8-F5C2E0522EF7}" type="pres">
      <dgm:prSet presAssocID="{0889F595-95E9-4D91-98CE-B4630D344E80}" presName="parTx" presStyleLbl="revTx" presStyleIdx="4" presStyleCnt="5">
        <dgm:presLayoutVars>
          <dgm:chMax val="0"/>
          <dgm:chPref val="0"/>
        </dgm:presLayoutVars>
      </dgm:prSet>
      <dgm:spPr/>
    </dgm:pt>
  </dgm:ptLst>
  <dgm:cxnLst>
    <dgm:cxn modelId="{A2ABB231-1C56-4FA6-84AC-0C2D0622D260}" srcId="{F6AAE46D-71A7-4AFA-9DDD-044DAB8C3ED7}" destId="{1EC1390E-FA65-4578-B7E8-4E63B16F95D1}" srcOrd="1" destOrd="0" parTransId="{ADCF4E90-F39E-4FBD-9E23-9D200C551E5C}" sibTransId="{C7487901-1E6D-4B76-8256-D293FC704068}"/>
    <dgm:cxn modelId="{793B964B-7078-4C60-AA03-66DC9C447C97}" type="presOf" srcId="{8BF1ECC0-71E2-4226-9D5A-DF1B060F42A4}" destId="{DE1578F9-AEFB-42CE-8D26-2029D8B93742}" srcOrd="0" destOrd="0" presId="urn:microsoft.com/office/officeart/2018/2/layout/IconVerticalSolidList"/>
    <dgm:cxn modelId="{C08BC96F-163E-44A5-B9E7-EAF3D434E047}" type="presOf" srcId="{1EC1390E-FA65-4578-B7E8-4E63B16F95D1}" destId="{CC29D4F5-DB90-4818-9F46-044F6E12CFAB}" srcOrd="0" destOrd="0" presId="urn:microsoft.com/office/officeart/2018/2/layout/IconVerticalSolidList"/>
    <dgm:cxn modelId="{4737B274-A1E6-4B5C-B21E-22937C197A44}" type="presOf" srcId="{0889F595-95E9-4D91-98CE-B4630D344E80}" destId="{016DFB11-9B92-4C78-BCE8-F5C2E0522EF7}" srcOrd="0" destOrd="0" presId="urn:microsoft.com/office/officeart/2018/2/layout/IconVerticalSolidList"/>
    <dgm:cxn modelId="{BD024F88-C65F-4C44-8EE1-7ABB351D9035}" srcId="{F6AAE46D-71A7-4AFA-9DDD-044DAB8C3ED7}" destId="{41999BD7-1833-4437-A6B2-918FFA94072D}" srcOrd="2" destOrd="0" parTransId="{DF8C6E24-92DC-4033-AC23-D599F9F03023}" sibTransId="{761EB027-098B-4426-B4B8-4DA0BEF85CC3}"/>
    <dgm:cxn modelId="{C167228B-D030-4BE1-94EB-2DF99ACBA2FD}" type="presOf" srcId="{41999BD7-1833-4437-A6B2-918FFA94072D}" destId="{06DB4191-EE69-4DC1-AC3F-CF67089EA3B0}" srcOrd="0" destOrd="0" presId="urn:microsoft.com/office/officeart/2018/2/layout/IconVerticalSolidList"/>
    <dgm:cxn modelId="{FCEB18C0-A6D5-45C8-ACB7-72CA6F2E352A}" type="presOf" srcId="{F6AAE46D-71A7-4AFA-9DDD-044DAB8C3ED7}" destId="{8DDA28BC-7CB6-4CC7-8A93-C1CB1D12D5F7}" srcOrd="0" destOrd="0" presId="urn:microsoft.com/office/officeart/2018/2/layout/IconVerticalSolidList"/>
    <dgm:cxn modelId="{95164BCE-0A27-47EC-883D-CA072053FF6D}" srcId="{F6AAE46D-71A7-4AFA-9DDD-044DAB8C3ED7}" destId="{0889F595-95E9-4D91-98CE-B4630D344E80}" srcOrd="4" destOrd="0" parTransId="{B015D409-C5B1-4154-943B-6519B467F49E}" sibTransId="{CCF1778F-9772-4D74-8FFA-26B56EA68D9A}"/>
    <dgm:cxn modelId="{B37519D2-7E18-4433-A52C-53E864E75EA2}" srcId="{F6AAE46D-71A7-4AFA-9DDD-044DAB8C3ED7}" destId="{8BF1ECC0-71E2-4226-9D5A-DF1B060F42A4}" srcOrd="3" destOrd="0" parTransId="{3DE32DF7-8E02-4155-81F5-2AC477D7EBA0}" sibTransId="{5A9559B6-2D87-475B-9D31-2FF00B6629FC}"/>
    <dgm:cxn modelId="{FE41CDDF-A019-4B80-9C7F-0BC7FA7E84F3}" srcId="{F6AAE46D-71A7-4AFA-9DDD-044DAB8C3ED7}" destId="{8928CC1D-00EE-4922-B93D-1C155359CAA2}" srcOrd="0" destOrd="0" parTransId="{49A89F46-8984-43A8-B6A2-6095CC580CE9}" sibTransId="{5F2696E4-35E2-43ED-8989-2D337B908995}"/>
    <dgm:cxn modelId="{5BA302FB-3F18-413A-9FD5-CFFF3CAF2B22}" type="presOf" srcId="{8928CC1D-00EE-4922-B93D-1C155359CAA2}" destId="{18D496EF-5493-4904-81EF-FA5AAD7E3257}" srcOrd="0" destOrd="0" presId="urn:microsoft.com/office/officeart/2018/2/layout/IconVerticalSolidList"/>
    <dgm:cxn modelId="{59B9CEF1-3352-4AA6-8986-25D63B60C1FE}" type="presParOf" srcId="{8DDA28BC-7CB6-4CC7-8A93-C1CB1D12D5F7}" destId="{969B7930-BE51-40F1-8AA5-D28DE1568CB8}" srcOrd="0" destOrd="0" presId="urn:microsoft.com/office/officeart/2018/2/layout/IconVerticalSolidList"/>
    <dgm:cxn modelId="{F319461D-6794-4592-8F55-31EB9F57B6E4}" type="presParOf" srcId="{969B7930-BE51-40F1-8AA5-D28DE1568CB8}" destId="{61CD26E6-E807-4CF1-B178-F4E08B10AB9D}" srcOrd="0" destOrd="0" presId="urn:microsoft.com/office/officeart/2018/2/layout/IconVerticalSolidList"/>
    <dgm:cxn modelId="{A226657B-B212-4641-96F9-DB1A53455E2F}" type="presParOf" srcId="{969B7930-BE51-40F1-8AA5-D28DE1568CB8}" destId="{6C33460A-75F4-4B16-80AE-FFE682FE8F55}" srcOrd="1" destOrd="0" presId="urn:microsoft.com/office/officeart/2018/2/layout/IconVerticalSolidList"/>
    <dgm:cxn modelId="{9E7831FB-3C21-4F9A-B522-B866D2BF5927}" type="presParOf" srcId="{969B7930-BE51-40F1-8AA5-D28DE1568CB8}" destId="{DBD71238-591A-4952-8BAD-131773BF0137}" srcOrd="2" destOrd="0" presId="urn:microsoft.com/office/officeart/2018/2/layout/IconVerticalSolidList"/>
    <dgm:cxn modelId="{C635FCA2-163D-4D15-AADC-6FF757E92626}" type="presParOf" srcId="{969B7930-BE51-40F1-8AA5-D28DE1568CB8}" destId="{18D496EF-5493-4904-81EF-FA5AAD7E3257}" srcOrd="3" destOrd="0" presId="urn:microsoft.com/office/officeart/2018/2/layout/IconVerticalSolidList"/>
    <dgm:cxn modelId="{631DCC24-11AA-406A-9AB8-C7A1493EBD48}" type="presParOf" srcId="{8DDA28BC-7CB6-4CC7-8A93-C1CB1D12D5F7}" destId="{7C9DD585-DB97-4C2C-8C2A-8E7F8B6AA32C}" srcOrd="1" destOrd="0" presId="urn:microsoft.com/office/officeart/2018/2/layout/IconVerticalSolidList"/>
    <dgm:cxn modelId="{2AB76EDC-0489-49CD-B6AD-8E32BB5CB412}" type="presParOf" srcId="{8DDA28BC-7CB6-4CC7-8A93-C1CB1D12D5F7}" destId="{C0705155-6E23-4D84-8265-F219C0C7645F}" srcOrd="2" destOrd="0" presId="urn:microsoft.com/office/officeart/2018/2/layout/IconVerticalSolidList"/>
    <dgm:cxn modelId="{13FD9090-6BEE-4B67-ABE8-6E6B008D3FC2}" type="presParOf" srcId="{C0705155-6E23-4D84-8265-F219C0C7645F}" destId="{0ED8BB7E-E953-4287-9012-4E44F7F00E3E}" srcOrd="0" destOrd="0" presId="urn:microsoft.com/office/officeart/2018/2/layout/IconVerticalSolidList"/>
    <dgm:cxn modelId="{1079A442-7095-4E59-AD68-58C4DE2E00B3}" type="presParOf" srcId="{C0705155-6E23-4D84-8265-F219C0C7645F}" destId="{24E238C6-73BA-4ED1-AFBF-5471C0656C6D}" srcOrd="1" destOrd="0" presId="urn:microsoft.com/office/officeart/2018/2/layout/IconVerticalSolidList"/>
    <dgm:cxn modelId="{D484B84B-2A34-4D1B-AEAD-604ABBB624F7}" type="presParOf" srcId="{C0705155-6E23-4D84-8265-F219C0C7645F}" destId="{28AA995E-3E90-4FF2-9C3C-395BC7494DE3}" srcOrd="2" destOrd="0" presId="urn:microsoft.com/office/officeart/2018/2/layout/IconVerticalSolidList"/>
    <dgm:cxn modelId="{921B84B1-D8C6-40BA-8EDD-B80851E73C1D}" type="presParOf" srcId="{C0705155-6E23-4D84-8265-F219C0C7645F}" destId="{CC29D4F5-DB90-4818-9F46-044F6E12CFAB}" srcOrd="3" destOrd="0" presId="urn:microsoft.com/office/officeart/2018/2/layout/IconVerticalSolidList"/>
    <dgm:cxn modelId="{5CEB7E98-C865-46C2-9D16-AD9EE58BE12B}" type="presParOf" srcId="{8DDA28BC-7CB6-4CC7-8A93-C1CB1D12D5F7}" destId="{D6477D6A-F3F1-4624-A585-062E0D27D835}" srcOrd="3" destOrd="0" presId="urn:microsoft.com/office/officeart/2018/2/layout/IconVerticalSolidList"/>
    <dgm:cxn modelId="{087707D6-8FE8-4319-A7CE-606C6DC03D96}" type="presParOf" srcId="{8DDA28BC-7CB6-4CC7-8A93-C1CB1D12D5F7}" destId="{7354430C-32A6-4AC1-A45D-0A0C00606DE9}" srcOrd="4" destOrd="0" presId="urn:microsoft.com/office/officeart/2018/2/layout/IconVerticalSolidList"/>
    <dgm:cxn modelId="{79BD191A-B467-401D-BAED-C240C8D9ACB3}" type="presParOf" srcId="{7354430C-32A6-4AC1-A45D-0A0C00606DE9}" destId="{49EDBDE4-28ED-4C1A-97CB-F94C85537AD4}" srcOrd="0" destOrd="0" presId="urn:microsoft.com/office/officeart/2018/2/layout/IconVerticalSolidList"/>
    <dgm:cxn modelId="{BA7F1735-9382-465D-B8C4-93742618617A}" type="presParOf" srcId="{7354430C-32A6-4AC1-A45D-0A0C00606DE9}" destId="{BCF3FFD2-BA16-42E7-B496-7CC4123380EF}" srcOrd="1" destOrd="0" presId="urn:microsoft.com/office/officeart/2018/2/layout/IconVerticalSolidList"/>
    <dgm:cxn modelId="{E5DE5D43-EA2A-41EE-8FBF-88D6B7AF10A2}" type="presParOf" srcId="{7354430C-32A6-4AC1-A45D-0A0C00606DE9}" destId="{0175C03A-30FB-4BD9-93C8-3FCD9AEBD62E}" srcOrd="2" destOrd="0" presId="urn:microsoft.com/office/officeart/2018/2/layout/IconVerticalSolidList"/>
    <dgm:cxn modelId="{CC4E61C2-317D-4B65-B13B-C4694A87639B}" type="presParOf" srcId="{7354430C-32A6-4AC1-A45D-0A0C00606DE9}" destId="{06DB4191-EE69-4DC1-AC3F-CF67089EA3B0}" srcOrd="3" destOrd="0" presId="urn:microsoft.com/office/officeart/2018/2/layout/IconVerticalSolidList"/>
    <dgm:cxn modelId="{477611D6-3C8F-4623-894F-0DAF27F572A4}" type="presParOf" srcId="{8DDA28BC-7CB6-4CC7-8A93-C1CB1D12D5F7}" destId="{239DF3E2-C1B7-492B-87E0-A3C749DE75EC}" srcOrd="5" destOrd="0" presId="urn:microsoft.com/office/officeart/2018/2/layout/IconVerticalSolidList"/>
    <dgm:cxn modelId="{55BA4B31-BEA3-4D86-8D70-8FBD20096E49}" type="presParOf" srcId="{8DDA28BC-7CB6-4CC7-8A93-C1CB1D12D5F7}" destId="{C833C946-7A02-493E-AB30-B3240B47A82B}" srcOrd="6" destOrd="0" presId="urn:microsoft.com/office/officeart/2018/2/layout/IconVerticalSolidList"/>
    <dgm:cxn modelId="{6DE61E65-2D34-4898-9334-9E682DAA7AB0}" type="presParOf" srcId="{C833C946-7A02-493E-AB30-B3240B47A82B}" destId="{E9E8736B-3C34-4AAD-8922-0128A4472BAD}" srcOrd="0" destOrd="0" presId="urn:microsoft.com/office/officeart/2018/2/layout/IconVerticalSolidList"/>
    <dgm:cxn modelId="{6170136E-2515-40CE-9BA9-130F8FE9067A}" type="presParOf" srcId="{C833C946-7A02-493E-AB30-B3240B47A82B}" destId="{4F24B9D5-1BD1-4CD0-B554-E8B861F578F3}" srcOrd="1" destOrd="0" presId="urn:microsoft.com/office/officeart/2018/2/layout/IconVerticalSolidList"/>
    <dgm:cxn modelId="{551456A6-FB56-49AF-AC33-132A80AAAB7D}" type="presParOf" srcId="{C833C946-7A02-493E-AB30-B3240B47A82B}" destId="{A4C3661C-96A7-4AF5-AD39-3DBECF15D2E3}" srcOrd="2" destOrd="0" presId="urn:microsoft.com/office/officeart/2018/2/layout/IconVerticalSolidList"/>
    <dgm:cxn modelId="{5DDEF02E-0DA1-44B2-A17A-EA05C199382B}" type="presParOf" srcId="{C833C946-7A02-493E-AB30-B3240B47A82B}" destId="{DE1578F9-AEFB-42CE-8D26-2029D8B93742}" srcOrd="3" destOrd="0" presId="urn:microsoft.com/office/officeart/2018/2/layout/IconVerticalSolidList"/>
    <dgm:cxn modelId="{EE3EA36C-3C44-49E4-850D-2EC9C0CBADAE}" type="presParOf" srcId="{8DDA28BC-7CB6-4CC7-8A93-C1CB1D12D5F7}" destId="{7C4749B0-94E6-46A0-A933-CA83D60EEE77}" srcOrd="7" destOrd="0" presId="urn:microsoft.com/office/officeart/2018/2/layout/IconVerticalSolidList"/>
    <dgm:cxn modelId="{E3D78D53-62F2-4EF0-8C00-8F9C1F6ECF5C}" type="presParOf" srcId="{8DDA28BC-7CB6-4CC7-8A93-C1CB1D12D5F7}" destId="{A3381BB0-48AB-4B91-9B35-F2763D1370CE}" srcOrd="8" destOrd="0" presId="urn:microsoft.com/office/officeart/2018/2/layout/IconVerticalSolidList"/>
    <dgm:cxn modelId="{B0D16C5C-F29F-49F5-905B-80C816FCBCAA}" type="presParOf" srcId="{A3381BB0-48AB-4B91-9B35-F2763D1370CE}" destId="{AB7513E9-568A-4CFC-9F09-C575C1B4D2B5}" srcOrd="0" destOrd="0" presId="urn:microsoft.com/office/officeart/2018/2/layout/IconVerticalSolidList"/>
    <dgm:cxn modelId="{5AC41113-A8AD-450A-8A3B-E721EF448F21}" type="presParOf" srcId="{A3381BB0-48AB-4B91-9B35-F2763D1370CE}" destId="{92BE1FB3-13F1-4D0D-97CE-79A9E18C11AB}" srcOrd="1" destOrd="0" presId="urn:microsoft.com/office/officeart/2018/2/layout/IconVerticalSolidList"/>
    <dgm:cxn modelId="{9ABEFA1D-59A5-4234-9349-8F658B521E99}" type="presParOf" srcId="{A3381BB0-48AB-4B91-9B35-F2763D1370CE}" destId="{F84473C7-FC96-4505-886F-306CCCCA16FB}" srcOrd="2" destOrd="0" presId="urn:microsoft.com/office/officeart/2018/2/layout/IconVerticalSolidList"/>
    <dgm:cxn modelId="{F6E5D2C7-0DBF-488D-A97C-8235CD9022F0}" type="presParOf" srcId="{A3381BB0-48AB-4B91-9B35-F2763D1370CE}" destId="{016DFB11-9B92-4C78-BCE8-F5C2E0522EF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25AD0D-D197-4A19-9B94-23BC6C8C16EA}" type="doc">
      <dgm:prSet loTypeId="urn:microsoft.com/office/officeart/2018/5/layout/IconCircleLabelList" loCatId="icon" qsTypeId="urn:microsoft.com/office/officeart/2005/8/quickstyle/simple5" qsCatId="simple" csTypeId="urn:microsoft.com/office/officeart/2018/5/colors/Iconchunking_neutralicon_colorful1" csCatId="colorful" phldr="1"/>
      <dgm:spPr/>
      <dgm:t>
        <a:bodyPr/>
        <a:lstStyle/>
        <a:p>
          <a:endParaRPr lang="en-US"/>
        </a:p>
      </dgm:t>
    </dgm:pt>
    <dgm:pt modelId="{8BB60484-AAAB-43CC-9A4B-8C7B7FF271F6}">
      <dgm:prSet/>
      <dgm:spPr/>
      <dgm:t>
        <a:bodyPr/>
        <a:lstStyle/>
        <a:p>
          <a:pPr>
            <a:lnSpc>
              <a:spcPct val="100000"/>
            </a:lnSpc>
            <a:defRPr cap="all"/>
          </a:pPr>
          <a:r>
            <a:rPr lang="en-GB"/>
            <a:t>Simple profile registration</a:t>
          </a:r>
          <a:endParaRPr lang="en-US"/>
        </a:p>
      </dgm:t>
    </dgm:pt>
    <dgm:pt modelId="{DB833333-AEC7-45AB-B055-2D5FA7BEBEFF}" type="parTrans" cxnId="{BEA852D3-0636-4331-929C-C6E959A8C0A7}">
      <dgm:prSet/>
      <dgm:spPr/>
      <dgm:t>
        <a:bodyPr/>
        <a:lstStyle/>
        <a:p>
          <a:endParaRPr lang="en-US"/>
        </a:p>
      </dgm:t>
    </dgm:pt>
    <dgm:pt modelId="{7D2288DF-A6DF-455F-8149-12382A510641}" type="sibTrans" cxnId="{BEA852D3-0636-4331-929C-C6E959A8C0A7}">
      <dgm:prSet/>
      <dgm:spPr/>
      <dgm:t>
        <a:bodyPr/>
        <a:lstStyle/>
        <a:p>
          <a:endParaRPr lang="en-US"/>
        </a:p>
      </dgm:t>
    </dgm:pt>
    <dgm:pt modelId="{F63253DC-2C62-495C-9884-E8BB4486BE98}">
      <dgm:prSet/>
      <dgm:spPr/>
      <dgm:t>
        <a:bodyPr/>
        <a:lstStyle/>
        <a:p>
          <a:pPr>
            <a:lnSpc>
              <a:spcPct val="100000"/>
            </a:lnSpc>
            <a:defRPr cap="all"/>
          </a:pPr>
          <a:r>
            <a:rPr lang="en-GB"/>
            <a:t>Authenticated user login</a:t>
          </a:r>
          <a:endParaRPr lang="en-US"/>
        </a:p>
      </dgm:t>
    </dgm:pt>
    <dgm:pt modelId="{EA2CE911-FA21-4E8D-B641-904A5098543D}" type="parTrans" cxnId="{A07B3565-A470-40BD-BA4C-EAFEE9B796E1}">
      <dgm:prSet/>
      <dgm:spPr/>
      <dgm:t>
        <a:bodyPr/>
        <a:lstStyle/>
        <a:p>
          <a:endParaRPr lang="en-US"/>
        </a:p>
      </dgm:t>
    </dgm:pt>
    <dgm:pt modelId="{F8760842-B94C-4F40-B907-CA841D7F714B}" type="sibTrans" cxnId="{A07B3565-A470-40BD-BA4C-EAFEE9B796E1}">
      <dgm:prSet/>
      <dgm:spPr/>
      <dgm:t>
        <a:bodyPr/>
        <a:lstStyle/>
        <a:p>
          <a:endParaRPr lang="en-US"/>
        </a:p>
      </dgm:t>
    </dgm:pt>
    <dgm:pt modelId="{AF61CE96-2168-4FC5-97CD-FD1EC368EFDB}">
      <dgm:prSet/>
      <dgm:spPr/>
      <dgm:t>
        <a:bodyPr/>
        <a:lstStyle/>
        <a:p>
          <a:pPr>
            <a:lnSpc>
              <a:spcPct val="100000"/>
            </a:lnSpc>
            <a:defRPr cap="all"/>
          </a:pPr>
          <a:r>
            <a:rPr lang="en-GB"/>
            <a:t>Add to cart option</a:t>
          </a:r>
          <a:endParaRPr lang="en-US"/>
        </a:p>
      </dgm:t>
    </dgm:pt>
    <dgm:pt modelId="{BFFCF6AE-A100-4A63-BE48-E8C0174A0BAE}" type="parTrans" cxnId="{F010D6D6-15AB-4F4F-B778-35816DDB0AC1}">
      <dgm:prSet/>
      <dgm:spPr/>
      <dgm:t>
        <a:bodyPr/>
        <a:lstStyle/>
        <a:p>
          <a:endParaRPr lang="en-US"/>
        </a:p>
      </dgm:t>
    </dgm:pt>
    <dgm:pt modelId="{EC7C8114-4CDF-4EC5-9519-7728F0AE27FD}" type="sibTrans" cxnId="{F010D6D6-15AB-4F4F-B778-35816DDB0AC1}">
      <dgm:prSet/>
      <dgm:spPr/>
      <dgm:t>
        <a:bodyPr/>
        <a:lstStyle/>
        <a:p>
          <a:endParaRPr lang="en-US"/>
        </a:p>
      </dgm:t>
    </dgm:pt>
    <dgm:pt modelId="{F4281F69-28D1-408A-9AC4-9AECA3B32F12}">
      <dgm:prSet/>
      <dgm:spPr/>
      <dgm:t>
        <a:bodyPr/>
        <a:lstStyle/>
        <a:p>
          <a:pPr>
            <a:lnSpc>
              <a:spcPct val="100000"/>
            </a:lnSpc>
            <a:defRPr cap="all"/>
          </a:pPr>
          <a:r>
            <a:rPr lang="en-GB"/>
            <a:t>Google cloud hosted MySQL DataBase</a:t>
          </a:r>
          <a:endParaRPr lang="en-US"/>
        </a:p>
      </dgm:t>
    </dgm:pt>
    <dgm:pt modelId="{2DB1736A-5BCA-4AFD-92D8-0C5513B52FAA}" type="parTrans" cxnId="{6279E3B4-371D-4E3A-A6CD-DC3D8BD94B6C}">
      <dgm:prSet/>
      <dgm:spPr/>
      <dgm:t>
        <a:bodyPr/>
        <a:lstStyle/>
        <a:p>
          <a:endParaRPr lang="en-US"/>
        </a:p>
      </dgm:t>
    </dgm:pt>
    <dgm:pt modelId="{A3063416-E803-48D0-A7FD-B5898680732B}" type="sibTrans" cxnId="{6279E3B4-371D-4E3A-A6CD-DC3D8BD94B6C}">
      <dgm:prSet/>
      <dgm:spPr/>
      <dgm:t>
        <a:bodyPr/>
        <a:lstStyle/>
        <a:p>
          <a:endParaRPr lang="en-US"/>
        </a:p>
      </dgm:t>
    </dgm:pt>
    <dgm:pt modelId="{60FD24EB-F920-44D6-819C-588DA1BB5B6A}" type="pres">
      <dgm:prSet presAssocID="{A825AD0D-D197-4A19-9B94-23BC6C8C16EA}" presName="root" presStyleCnt="0">
        <dgm:presLayoutVars>
          <dgm:dir/>
          <dgm:resizeHandles val="exact"/>
        </dgm:presLayoutVars>
      </dgm:prSet>
      <dgm:spPr/>
    </dgm:pt>
    <dgm:pt modelId="{26A1583B-5377-4154-AF61-2270688EDDF2}" type="pres">
      <dgm:prSet presAssocID="{8BB60484-AAAB-43CC-9A4B-8C7B7FF271F6}" presName="compNode" presStyleCnt="0"/>
      <dgm:spPr/>
    </dgm:pt>
    <dgm:pt modelId="{43D7F178-F938-48E5-81A7-2418833DCC69}" type="pres">
      <dgm:prSet presAssocID="{8BB60484-AAAB-43CC-9A4B-8C7B7FF271F6}" presName="iconBgRect" presStyleLbl="bgShp" presStyleIdx="0" presStyleCnt="4"/>
      <dgm:spPr/>
    </dgm:pt>
    <dgm:pt modelId="{B9637E5C-12D3-4FC2-9338-C865B28FD4A2}" type="pres">
      <dgm:prSet presAssocID="{8BB60484-AAAB-43CC-9A4B-8C7B7FF271F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Id Badge"/>
        </a:ext>
      </dgm:extLst>
    </dgm:pt>
    <dgm:pt modelId="{08672E70-3855-44F8-B964-C7547565D540}" type="pres">
      <dgm:prSet presAssocID="{8BB60484-AAAB-43CC-9A4B-8C7B7FF271F6}" presName="spaceRect" presStyleCnt="0"/>
      <dgm:spPr/>
    </dgm:pt>
    <dgm:pt modelId="{029203CF-CCCE-40E7-9BA8-6F5447421B07}" type="pres">
      <dgm:prSet presAssocID="{8BB60484-AAAB-43CC-9A4B-8C7B7FF271F6}" presName="textRect" presStyleLbl="revTx" presStyleIdx="0" presStyleCnt="4">
        <dgm:presLayoutVars>
          <dgm:chMax val="1"/>
          <dgm:chPref val="1"/>
        </dgm:presLayoutVars>
      </dgm:prSet>
      <dgm:spPr/>
    </dgm:pt>
    <dgm:pt modelId="{49B80457-B8B4-4FC0-A686-30E74774C419}" type="pres">
      <dgm:prSet presAssocID="{7D2288DF-A6DF-455F-8149-12382A510641}" presName="sibTrans" presStyleCnt="0"/>
      <dgm:spPr/>
    </dgm:pt>
    <dgm:pt modelId="{1CE7C2E0-2EEF-47F7-AB55-E228832409D8}" type="pres">
      <dgm:prSet presAssocID="{F63253DC-2C62-495C-9884-E8BB4486BE98}" presName="compNode" presStyleCnt="0"/>
      <dgm:spPr/>
    </dgm:pt>
    <dgm:pt modelId="{F79125CC-B1BF-4F55-801D-4D3445F23C3E}" type="pres">
      <dgm:prSet presAssocID="{F63253DC-2C62-495C-9884-E8BB4486BE98}" presName="iconBgRect" presStyleLbl="bgShp" presStyleIdx="1" presStyleCnt="4"/>
      <dgm:spPr/>
    </dgm:pt>
    <dgm:pt modelId="{9F5A2118-8253-4B66-9D18-B624FF0FC7BC}" type="pres">
      <dgm:prSet presAssocID="{F63253DC-2C62-495C-9884-E8BB4486BE9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assword Field"/>
        </a:ext>
      </dgm:extLst>
    </dgm:pt>
    <dgm:pt modelId="{7CA03E37-6136-41B9-BCC5-9791B7DA0933}" type="pres">
      <dgm:prSet presAssocID="{F63253DC-2C62-495C-9884-E8BB4486BE98}" presName="spaceRect" presStyleCnt="0"/>
      <dgm:spPr/>
    </dgm:pt>
    <dgm:pt modelId="{40A63182-BD06-4A0C-9725-26DFB4AE88D0}" type="pres">
      <dgm:prSet presAssocID="{F63253DC-2C62-495C-9884-E8BB4486BE98}" presName="textRect" presStyleLbl="revTx" presStyleIdx="1" presStyleCnt="4">
        <dgm:presLayoutVars>
          <dgm:chMax val="1"/>
          <dgm:chPref val="1"/>
        </dgm:presLayoutVars>
      </dgm:prSet>
      <dgm:spPr/>
    </dgm:pt>
    <dgm:pt modelId="{23DEFFFC-5A52-4C36-B4A2-A53E474C6A61}" type="pres">
      <dgm:prSet presAssocID="{F8760842-B94C-4F40-B907-CA841D7F714B}" presName="sibTrans" presStyleCnt="0"/>
      <dgm:spPr/>
    </dgm:pt>
    <dgm:pt modelId="{58198332-011B-461E-A2D4-5A0BD29ADE4F}" type="pres">
      <dgm:prSet presAssocID="{AF61CE96-2168-4FC5-97CD-FD1EC368EFDB}" presName="compNode" presStyleCnt="0"/>
      <dgm:spPr/>
    </dgm:pt>
    <dgm:pt modelId="{7FE00A11-A571-4EB7-BB95-C39C2BB984AE}" type="pres">
      <dgm:prSet presAssocID="{AF61CE96-2168-4FC5-97CD-FD1EC368EFDB}" presName="iconBgRect" presStyleLbl="bgShp" presStyleIdx="2" presStyleCnt="4"/>
      <dgm:spPr/>
    </dgm:pt>
    <dgm:pt modelId="{7935D0EA-760F-41B9-AF9C-6A8C7AA382AA}" type="pres">
      <dgm:prSet presAssocID="{AF61CE96-2168-4FC5-97CD-FD1EC368EFD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hopping Cart"/>
        </a:ext>
      </dgm:extLst>
    </dgm:pt>
    <dgm:pt modelId="{405B2F93-C516-4334-A796-81BE68024BDA}" type="pres">
      <dgm:prSet presAssocID="{AF61CE96-2168-4FC5-97CD-FD1EC368EFDB}" presName="spaceRect" presStyleCnt="0"/>
      <dgm:spPr/>
    </dgm:pt>
    <dgm:pt modelId="{7DA03792-25DA-4E1F-B811-7B5C9546D0B8}" type="pres">
      <dgm:prSet presAssocID="{AF61CE96-2168-4FC5-97CD-FD1EC368EFDB}" presName="textRect" presStyleLbl="revTx" presStyleIdx="2" presStyleCnt="4">
        <dgm:presLayoutVars>
          <dgm:chMax val="1"/>
          <dgm:chPref val="1"/>
        </dgm:presLayoutVars>
      </dgm:prSet>
      <dgm:spPr/>
    </dgm:pt>
    <dgm:pt modelId="{E0EFBB83-2D77-4165-B831-FC099EAC3665}" type="pres">
      <dgm:prSet presAssocID="{EC7C8114-4CDF-4EC5-9519-7728F0AE27FD}" presName="sibTrans" presStyleCnt="0"/>
      <dgm:spPr/>
    </dgm:pt>
    <dgm:pt modelId="{AE157229-3D83-4B27-8427-9B4D9A4544A7}" type="pres">
      <dgm:prSet presAssocID="{F4281F69-28D1-408A-9AC4-9AECA3B32F12}" presName="compNode" presStyleCnt="0"/>
      <dgm:spPr/>
    </dgm:pt>
    <dgm:pt modelId="{5C99C519-2942-4611-B179-90AE355D5FC0}" type="pres">
      <dgm:prSet presAssocID="{F4281F69-28D1-408A-9AC4-9AECA3B32F12}" presName="iconBgRect" presStyleLbl="bgShp" presStyleIdx="3" presStyleCnt="4"/>
      <dgm:spPr/>
    </dgm:pt>
    <dgm:pt modelId="{26651828-E311-4C9E-AAC1-77711C5AE140}" type="pres">
      <dgm:prSet presAssocID="{F4281F69-28D1-408A-9AC4-9AECA3B32F1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earch"/>
        </a:ext>
      </dgm:extLst>
    </dgm:pt>
    <dgm:pt modelId="{BAB96550-6D19-4766-B94D-CAD6590156AD}" type="pres">
      <dgm:prSet presAssocID="{F4281F69-28D1-408A-9AC4-9AECA3B32F12}" presName="spaceRect" presStyleCnt="0"/>
      <dgm:spPr/>
    </dgm:pt>
    <dgm:pt modelId="{5D5163CD-29E4-4BB5-A04C-1D6EFD6E6E33}" type="pres">
      <dgm:prSet presAssocID="{F4281F69-28D1-408A-9AC4-9AECA3B32F12}" presName="textRect" presStyleLbl="revTx" presStyleIdx="3" presStyleCnt="4">
        <dgm:presLayoutVars>
          <dgm:chMax val="1"/>
          <dgm:chPref val="1"/>
        </dgm:presLayoutVars>
      </dgm:prSet>
      <dgm:spPr/>
    </dgm:pt>
  </dgm:ptLst>
  <dgm:cxnLst>
    <dgm:cxn modelId="{D08DDD1C-96B2-4FE6-84B1-B576260B333A}" type="presOf" srcId="{AF61CE96-2168-4FC5-97CD-FD1EC368EFDB}" destId="{7DA03792-25DA-4E1F-B811-7B5C9546D0B8}" srcOrd="0" destOrd="0" presId="urn:microsoft.com/office/officeart/2018/5/layout/IconCircleLabelList"/>
    <dgm:cxn modelId="{3127D31F-2ADA-45B4-9C73-8AC485DCF241}" type="presOf" srcId="{F4281F69-28D1-408A-9AC4-9AECA3B32F12}" destId="{5D5163CD-29E4-4BB5-A04C-1D6EFD6E6E33}" srcOrd="0" destOrd="0" presId="urn:microsoft.com/office/officeart/2018/5/layout/IconCircleLabelList"/>
    <dgm:cxn modelId="{29E04A37-6CFF-4E68-9813-73BEAF11706F}" type="presOf" srcId="{A825AD0D-D197-4A19-9B94-23BC6C8C16EA}" destId="{60FD24EB-F920-44D6-819C-588DA1BB5B6A}" srcOrd="0" destOrd="0" presId="urn:microsoft.com/office/officeart/2018/5/layout/IconCircleLabelList"/>
    <dgm:cxn modelId="{98A12740-3E22-4AAD-99CA-627F6826822D}" type="presOf" srcId="{8BB60484-AAAB-43CC-9A4B-8C7B7FF271F6}" destId="{029203CF-CCCE-40E7-9BA8-6F5447421B07}" srcOrd="0" destOrd="0" presId="urn:microsoft.com/office/officeart/2018/5/layout/IconCircleLabelList"/>
    <dgm:cxn modelId="{A07B3565-A470-40BD-BA4C-EAFEE9B796E1}" srcId="{A825AD0D-D197-4A19-9B94-23BC6C8C16EA}" destId="{F63253DC-2C62-495C-9884-E8BB4486BE98}" srcOrd="1" destOrd="0" parTransId="{EA2CE911-FA21-4E8D-B641-904A5098543D}" sibTransId="{F8760842-B94C-4F40-B907-CA841D7F714B}"/>
    <dgm:cxn modelId="{6279E3B4-371D-4E3A-A6CD-DC3D8BD94B6C}" srcId="{A825AD0D-D197-4A19-9B94-23BC6C8C16EA}" destId="{F4281F69-28D1-408A-9AC4-9AECA3B32F12}" srcOrd="3" destOrd="0" parTransId="{2DB1736A-5BCA-4AFD-92D8-0C5513B52FAA}" sibTransId="{A3063416-E803-48D0-A7FD-B5898680732B}"/>
    <dgm:cxn modelId="{46D81BD3-48D9-4E5C-AE7E-386C13F956A3}" type="presOf" srcId="{F63253DC-2C62-495C-9884-E8BB4486BE98}" destId="{40A63182-BD06-4A0C-9725-26DFB4AE88D0}" srcOrd="0" destOrd="0" presId="urn:microsoft.com/office/officeart/2018/5/layout/IconCircleLabelList"/>
    <dgm:cxn modelId="{BEA852D3-0636-4331-929C-C6E959A8C0A7}" srcId="{A825AD0D-D197-4A19-9B94-23BC6C8C16EA}" destId="{8BB60484-AAAB-43CC-9A4B-8C7B7FF271F6}" srcOrd="0" destOrd="0" parTransId="{DB833333-AEC7-45AB-B055-2D5FA7BEBEFF}" sibTransId="{7D2288DF-A6DF-455F-8149-12382A510641}"/>
    <dgm:cxn modelId="{F010D6D6-15AB-4F4F-B778-35816DDB0AC1}" srcId="{A825AD0D-D197-4A19-9B94-23BC6C8C16EA}" destId="{AF61CE96-2168-4FC5-97CD-FD1EC368EFDB}" srcOrd="2" destOrd="0" parTransId="{BFFCF6AE-A100-4A63-BE48-E8C0174A0BAE}" sibTransId="{EC7C8114-4CDF-4EC5-9519-7728F0AE27FD}"/>
    <dgm:cxn modelId="{CE071213-D0FE-40F2-9EEF-0095C8B07C2D}" type="presParOf" srcId="{60FD24EB-F920-44D6-819C-588DA1BB5B6A}" destId="{26A1583B-5377-4154-AF61-2270688EDDF2}" srcOrd="0" destOrd="0" presId="urn:microsoft.com/office/officeart/2018/5/layout/IconCircleLabelList"/>
    <dgm:cxn modelId="{E30FDD7C-8A06-426C-BFB3-AD4E81341C4D}" type="presParOf" srcId="{26A1583B-5377-4154-AF61-2270688EDDF2}" destId="{43D7F178-F938-48E5-81A7-2418833DCC69}" srcOrd="0" destOrd="0" presId="urn:microsoft.com/office/officeart/2018/5/layout/IconCircleLabelList"/>
    <dgm:cxn modelId="{32061945-3B52-42C0-8830-25BC9DC447C8}" type="presParOf" srcId="{26A1583B-5377-4154-AF61-2270688EDDF2}" destId="{B9637E5C-12D3-4FC2-9338-C865B28FD4A2}" srcOrd="1" destOrd="0" presId="urn:microsoft.com/office/officeart/2018/5/layout/IconCircleLabelList"/>
    <dgm:cxn modelId="{F59B70DE-E2AB-47B4-9201-99C37D007CF7}" type="presParOf" srcId="{26A1583B-5377-4154-AF61-2270688EDDF2}" destId="{08672E70-3855-44F8-B964-C7547565D540}" srcOrd="2" destOrd="0" presId="urn:microsoft.com/office/officeart/2018/5/layout/IconCircleLabelList"/>
    <dgm:cxn modelId="{17034246-2E72-41D0-B457-7579686AC25B}" type="presParOf" srcId="{26A1583B-5377-4154-AF61-2270688EDDF2}" destId="{029203CF-CCCE-40E7-9BA8-6F5447421B07}" srcOrd="3" destOrd="0" presId="urn:microsoft.com/office/officeart/2018/5/layout/IconCircleLabelList"/>
    <dgm:cxn modelId="{61616E72-6D20-4968-971D-6C88A076DDE6}" type="presParOf" srcId="{60FD24EB-F920-44D6-819C-588DA1BB5B6A}" destId="{49B80457-B8B4-4FC0-A686-30E74774C419}" srcOrd="1" destOrd="0" presId="urn:microsoft.com/office/officeart/2018/5/layout/IconCircleLabelList"/>
    <dgm:cxn modelId="{0A293001-8EBC-4366-A1AD-02103F8999C9}" type="presParOf" srcId="{60FD24EB-F920-44D6-819C-588DA1BB5B6A}" destId="{1CE7C2E0-2EEF-47F7-AB55-E228832409D8}" srcOrd="2" destOrd="0" presId="urn:microsoft.com/office/officeart/2018/5/layout/IconCircleLabelList"/>
    <dgm:cxn modelId="{E447A635-AD55-462E-9F80-5A4A39BCDF11}" type="presParOf" srcId="{1CE7C2E0-2EEF-47F7-AB55-E228832409D8}" destId="{F79125CC-B1BF-4F55-801D-4D3445F23C3E}" srcOrd="0" destOrd="0" presId="urn:microsoft.com/office/officeart/2018/5/layout/IconCircleLabelList"/>
    <dgm:cxn modelId="{956CCFBB-D5C0-478D-81C4-10532E97FA76}" type="presParOf" srcId="{1CE7C2E0-2EEF-47F7-AB55-E228832409D8}" destId="{9F5A2118-8253-4B66-9D18-B624FF0FC7BC}" srcOrd="1" destOrd="0" presId="urn:microsoft.com/office/officeart/2018/5/layout/IconCircleLabelList"/>
    <dgm:cxn modelId="{BB446E7B-AF2E-436A-892C-8484592141CB}" type="presParOf" srcId="{1CE7C2E0-2EEF-47F7-AB55-E228832409D8}" destId="{7CA03E37-6136-41B9-BCC5-9791B7DA0933}" srcOrd="2" destOrd="0" presId="urn:microsoft.com/office/officeart/2018/5/layout/IconCircleLabelList"/>
    <dgm:cxn modelId="{243923FC-9CB6-4F6B-9AA8-CC76615D0C29}" type="presParOf" srcId="{1CE7C2E0-2EEF-47F7-AB55-E228832409D8}" destId="{40A63182-BD06-4A0C-9725-26DFB4AE88D0}" srcOrd="3" destOrd="0" presId="urn:microsoft.com/office/officeart/2018/5/layout/IconCircleLabelList"/>
    <dgm:cxn modelId="{8E019E95-08F2-4337-9401-95E684F03004}" type="presParOf" srcId="{60FD24EB-F920-44D6-819C-588DA1BB5B6A}" destId="{23DEFFFC-5A52-4C36-B4A2-A53E474C6A61}" srcOrd="3" destOrd="0" presId="urn:microsoft.com/office/officeart/2018/5/layout/IconCircleLabelList"/>
    <dgm:cxn modelId="{C7284D9E-4F75-4B10-BF13-AAB0AC33409A}" type="presParOf" srcId="{60FD24EB-F920-44D6-819C-588DA1BB5B6A}" destId="{58198332-011B-461E-A2D4-5A0BD29ADE4F}" srcOrd="4" destOrd="0" presId="urn:microsoft.com/office/officeart/2018/5/layout/IconCircleLabelList"/>
    <dgm:cxn modelId="{734E0D25-A561-4BD3-A2F1-68F714B4BCE8}" type="presParOf" srcId="{58198332-011B-461E-A2D4-5A0BD29ADE4F}" destId="{7FE00A11-A571-4EB7-BB95-C39C2BB984AE}" srcOrd="0" destOrd="0" presId="urn:microsoft.com/office/officeart/2018/5/layout/IconCircleLabelList"/>
    <dgm:cxn modelId="{6E6019D5-1E78-4FB8-98C5-F2FA969B6F2A}" type="presParOf" srcId="{58198332-011B-461E-A2D4-5A0BD29ADE4F}" destId="{7935D0EA-760F-41B9-AF9C-6A8C7AA382AA}" srcOrd="1" destOrd="0" presId="urn:microsoft.com/office/officeart/2018/5/layout/IconCircleLabelList"/>
    <dgm:cxn modelId="{58DB8534-F567-4205-99B8-34D1DD8D5E85}" type="presParOf" srcId="{58198332-011B-461E-A2D4-5A0BD29ADE4F}" destId="{405B2F93-C516-4334-A796-81BE68024BDA}" srcOrd="2" destOrd="0" presId="urn:microsoft.com/office/officeart/2018/5/layout/IconCircleLabelList"/>
    <dgm:cxn modelId="{283C286B-E27B-4909-8D84-72511B99864F}" type="presParOf" srcId="{58198332-011B-461E-A2D4-5A0BD29ADE4F}" destId="{7DA03792-25DA-4E1F-B811-7B5C9546D0B8}" srcOrd="3" destOrd="0" presId="urn:microsoft.com/office/officeart/2018/5/layout/IconCircleLabelList"/>
    <dgm:cxn modelId="{F2327AC3-AB9A-4F01-A51D-B02B50786DE8}" type="presParOf" srcId="{60FD24EB-F920-44D6-819C-588DA1BB5B6A}" destId="{E0EFBB83-2D77-4165-B831-FC099EAC3665}" srcOrd="5" destOrd="0" presId="urn:microsoft.com/office/officeart/2018/5/layout/IconCircleLabelList"/>
    <dgm:cxn modelId="{D67A3883-C23D-4731-8066-A9F241B74B3B}" type="presParOf" srcId="{60FD24EB-F920-44D6-819C-588DA1BB5B6A}" destId="{AE157229-3D83-4B27-8427-9B4D9A4544A7}" srcOrd="6" destOrd="0" presId="urn:microsoft.com/office/officeart/2018/5/layout/IconCircleLabelList"/>
    <dgm:cxn modelId="{97728897-234C-4A3F-96E2-304A6153E2F0}" type="presParOf" srcId="{AE157229-3D83-4B27-8427-9B4D9A4544A7}" destId="{5C99C519-2942-4611-B179-90AE355D5FC0}" srcOrd="0" destOrd="0" presId="urn:microsoft.com/office/officeart/2018/5/layout/IconCircleLabelList"/>
    <dgm:cxn modelId="{F1526B62-A1AC-4FC7-B086-DDD71B158837}" type="presParOf" srcId="{AE157229-3D83-4B27-8427-9B4D9A4544A7}" destId="{26651828-E311-4C9E-AAC1-77711C5AE140}" srcOrd="1" destOrd="0" presId="urn:microsoft.com/office/officeart/2018/5/layout/IconCircleLabelList"/>
    <dgm:cxn modelId="{597C52CD-4C65-4924-A579-E2E3E6642C9C}" type="presParOf" srcId="{AE157229-3D83-4B27-8427-9B4D9A4544A7}" destId="{BAB96550-6D19-4766-B94D-CAD6590156AD}" srcOrd="2" destOrd="0" presId="urn:microsoft.com/office/officeart/2018/5/layout/IconCircleLabelList"/>
    <dgm:cxn modelId="{66CC3AFC-6B50-4427-86DB-74CD2186B82B}" type="presParOf" srcId="{AE157229-3D83-4B27-8427-9B4D9A4544A7}" destId="{5D5163CD-29E4-4BB5-A04C-1D6EFD6E6E3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CD26E6-E807-4CF1-B178-F4E08B10AB9D}">
      <dsp:nvSpPr>
        <dsp:cNvPr id="0" name=""/>
        <dsp:cNvSpPr/>
      </dsp:nvSpPr>
      <dsp:spPr>
        <a:xfrm>
          <a:off x="0" y="4606"/>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33460A-75F4-4B16-80AE-FFE682FE8F55}">
      <dsp:nvSpPr>
        <dsp:cNvPr id="0" name=""/>
        <dsp:cNvSpPr/>
      </dsp:nvSpPr>
      <dsp:spPr>
        <a:xfrm>
          <a:off x="296829" y="225389"/>
          <a:ext cx="539690" cy="5396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D496EF-5493-4904-81EF-FA5AAD7E3257}">
      <dsp:nvSpPr>
        <dsp:cNvPr id="0" name=""/>
        <dsp:cNvSpPr/>
      </dsp:nvSpPr>
      <dsp:spPr>
        <a:xfrm>
          <a:off x="1133349" y="4606"/>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marL="0" lvl="0" indent="0" algn="l" defTabSz="844550">
            <a:lnSpc>
              <a:spcPct val="90000"/>
            </a:lnSpc>
            <a:spcBef>
              <a:spcPct val="0"/>
            </a:spcBef>
            <a:spcAft>
              <a:spcPct val="35000"/>
            </a:spcAft>
            <a:buNone/>
          </a:pPr>
          <a:r>
            <a:rPr lang="en-GB" sz="1900" kern="1200"/>
            <a:t>Secured database</a:t>
          </a:r>
          <a:endParaRPr lang="en-US" sz="1900" kern="1200"/>
        </a:p>
      </dsp:txBody>
      <dsp:txXfrm>
        <a:off x="1133349" y="4606"/>
        <a:ext cx="5455341" cy="981254"/>
      </dsp:txXfrm>
    </dsp:sp>
    <dsp:sp modelId="{0ED8BB7E-E953-4287-9012-4E44F7F00E3E}">
      <dsp:nvSpPr>
        <dsp:cNvPr id="0" name=""/>
        <dsp:cNvSpPr/>
      </dsp:nvSpPr>
      <dsp:spPr>
        <a:xfrm>
          <a:off x="0" y="1231175"/>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E238C6-73BA-4ED1-AFBF-5471C0656C6D}">
      <dsp:nvSpPr>
        <dsp:cNvPr id="0" name=""/>
        <dsp:cNvSpPr/>
      </dsp:nvSpPr>
      <dsp:spPr>
        <a:xfrm>
          <a:off x="296829" y="1451957"/>
          <a:ext cx="539690" cy="5396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29D4F5-DB90-4818-9F46-044F6E12CFAB}">
      <dsp:nvSpPr>
        <dsp:cNvPr id="0" name=""/>
        <dsp:cNvSpPr/>
      </dsp:nvSpPr>
      <dsp:spPr>
        <a:xfrm>
          <a:off x="1133349" y="1231175"/>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marL="0" lvl="0" indent="0" algn="l" defTabSz="844550">
            <a:lnSpc>
              <a:spcPct val="90000"/>
            </a:lnSpc>
            <a:spcBef>
              <a:spcPct val="0"/>
            </a:spcBef>
            <a:spcAft>
              <a:spcPct val="35000"/>
            </a:spcAft>
            <a:buNone/>
          </a:pPr>
          <a:r>
            <a:rPr lang="en-GB" sz="1900" kern="1200"/>
            <a:t>Cloud hosted service</a:t>
          </a:r>
          <a:endParaRPr lang="en-US" sz="1900" kern="1200"/>
        </a:p>
      </dsp:txBody>
      <dsp:txXfrm>
        <a:off x="1133349" y="1231175"/>
        <a:ext cx="5455341" cy="981254"/>
      </dsp:txXfrm>
    </dsp:sp>
    <dsp:sp modelId="{49EDBDE4-28ED-4C1A-97CB-F94C85537AD4}">
      <dsp:nvSpPr>
        <dsp:cNvPr id="0" name=""/>
        <dsp:cNvSpPr/>
      </dsp:nvSpPr>
      <dsp:spPr>
        <a:xfrm>
          <a:off x="0" y="2457744"/>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F3FFD2-BA16-42E7-B496-7CC4123380EF}">
      <dsp:nvSpPr>
        <dsp:cNvPr id="0" name=""/>
        <dsp:cNvSpPr/>
      </dsp:nvSpPr>
      <dsp:spPr>
        <a:xfrm>
          <a:off x="296829" y="2678526"/>
          <a:ext cx="539690" cy="5396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DB4191-EE69-4DC1-AC3F-CF67089EA3B0}">
      <dsp:nvSpPr>
        <dsp:cNvPr id="0" name=""/>
        <dsp:cNvSpPr/>
      </dsp:nvSpPr>
      <dsp:spPr>
        <a:xfrm>
          <a:off x="1133349" y="2457744"/>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marL="0" lvl="0" indent="0" algn="l" defTabSz="844550">
            <a:lnSpc>
              <a:spcPct val="90000"/>
            </a:lnSpc>
            <a:spcBef>
              <a:spcPct val="0"/>
            </a:spcBef>
            <a:spcAft>
              <a:spcPct val="35000"/>
            </a:spcAft>
            <a:buNone/>
          </a:pPr>
          <a:r>
            <a:rPr lang="en-GB" sz="1900" kern="1200"/>
            <a:t>Easy navigation</a:t>
          </a:r>
          <a:endParaRPr lang="en-US" sz="1900" kern="1200"/>
        </a:p>
      </dsp:txBody>
      <dsp:txXfrm>
        <a:off x="1133349" y="2457744"/>
        <a:ext cx="5455341" cy="981254"/>
      </dsp:txXfrm>
    </dsp:sp>
    <dsp:sp modelId="{E9E8736B-3C34-4AAD-8922-0128A4472BAD}">
      <dsp:nvSpPr>
        <dsp:cNvPr id="0" name=""/>
        <dsp:cNvSpPr/>
      </dsp:nvSpPr>
      <dsp:spPr>
        <a:xfrm>
          <a:off x="0" y="3684312"/>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24B9D5-1BD1-4CD0-B554-E8B861F578F3}">
      <dsp:nvSpPr>
        <dsp:cNvPr id="0" name=""/>
        <dsp:cNvSpPr/>
      </dsp:nvSpPr>
      <dsp:spPr>
        <a:xfrm>
          <a:off x="296829" y="3905095"/>
          <a:ext cx="539690" cy="5396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1578F9-AEFB-42CE-8D26-2029D8B93742}">
      <dsp:nvSpPr>
        <dsp:cNvPr id="0" name=""/>
        <dsp:cNvSpPr/>
      </dsp:nvSpPr>
      <dsp:spPr>
        <a:xfrm>
          <a:off x="1133349" y="3684312"/>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marL="0" lvl="0" indent="0" algn="l" defTabSz="844550">
            <a:lnSpc>
              <a:spcPct val="90000"/>
            </a:lnSpc>
            <a:spcBef>
              <a:spcPct val="0"/>
            </a:spcBef>
            <a:spcAft>
              <a:spcPct val="35000"/>
            </a:spcAft>
            <a:buNone/>
          </a:pPr>
          <a:r>
            <a:rPr lang="en-GB" sz="1900" kern="1200"/>
            <a:t>Integrated payment systems</a:t>
          </a:r>
          <a:endParaRPr lang="en-US" sz="1900" kern="1200"/>
        </a:p>
      </dsp:txBody>
      <dsp:txXfrm>
        <a:off x="1133349" y="3684312"/>
        <a:ext cx="5455341" cy="981254"/>
      </dsp:txXfrm>
    </dsp:sp>
    <dsp:sp modelId="{AB7513E9-568A-4CFC-9F09-C575C1B4D2B5}">
      <dsp:nvSpPr>
        <dsp:cNvPr id="0" name=""/>
        <dsp:cNvSpPr/>
      </dsp:nvSpPr>
      <dsp:spPr>
        <a:xfrm>
          <a:off x="0" y="4910881"/>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BE1FB3-13F1-4D0D-97CE-79A9E18C11AB}">
      <dsp:nvSpPr>
        <dsp:cNvPr id="0" name=""/>
        <dsp:cNvSpPr/>
      </dsp:nvSpPr>
      <dsp:spPr>
        <a:xfrm>
          <a:off x="296829" y="5131663"/>
          <a:ext cx="539690" cy="53969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6DFB11-9B92-4C78-BCE8-F5C2E0522EF7}">
      <dsp:nvSpPr>
        <dsp:cNvPr id="0" name=""/>
        <dsp:cNvSpPr/>
      </dsp:nvSpPr>
      <dsp:spPr>
        <a:xfrm>
          <a:off x="1133349" y="4910881"/>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marL="0" lvl="0" indent="0" algn="l" defTabSz="844550">
            <a:lnSpc>
              <a:spcPct val="90000"/>
            </a:lnSpc>
            <a:spcBef>
              <a:spcPct val="0"/>
            </a:spcBef>
            <a:spcAft>
              <a:spcPct val="35000"/>
            </a:spcAft>
            <a:buNone/>
          </a:pPr>
          <a:r>
            <a:rPr lang="en-GB" sz="1900" kern="1200"/>
            <a:t>User history tracked</a:t>
          </a:r>
          <a:endParaRPr lang="en-US" sz="1900" kern="1200"/>
        </a:p>
      </dsp:txBody>
      <dsp:txXfrm>
        <a:off x="1133349" y="4910881"/>
        <a:ext cx="5455341" cy="9812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D7F178-F938-48E5-81A7-2418833DCC69}">
      <dsp:nvSpPr>
        <dsp:cNvPr id="0" name=""/>
        <dsp:cNvSpPr/>
      </dsp:nvSpPr>
      <dsp:spPr>
        <a:xfrm>
          <a:off x="562927" y="788206"/>
          <a:ext cx="1445998" cy="144599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9637E5C-12D3-4FC2-9338-C865B28FD4A2}">
      <dsp:nvSpPr>
        <dsp:cNvPr id="0" name=""/>
        <dsp:cNvSpPr/>
      </dsp:nvSpPr>
      <dsp:spPr>
        <a:xfrm>
          <a:off x="871091" y="1096370"/>
          <a:ext cx="829671" cy="8296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29203CF-CCCE-40E7-9BA8-6F5447421B07}">
      <dsp:nvSpPr>
        <dsp:cNvPr id="0" name=""/>
        <dsp:cNvSpPr/>
      </dsp:nvSpPr>
      <dsp:spPr>
        <a:xfrm>
          <a:off x="10068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GB" sz="1800" kern="1200"/>
            <a:t>Simple profile registration</a:t>
          </a:r>
          <a:endParaRPr lang="en-US" sz="1800" kern="1200"/>
        </a:p>
      </dsp:txBody>
      <dsp:txXfrm>
        <a:off x="100682" y="2684598"/>
        <a:ext cx="2370489" cy="720000"/>
      </dsp:txXfrm>
    </dsp:sp>
    <dsp:sp modelId="{F79125CC-B1BF-4F55-801D-4D3445F23C3E}">
      <dsp:nvSpPr>
        <dsp:cNvPr id="0" name=""/>
        <dsp:cNvSpPr/>
      </dsp:nvSpPr>
      <dsp:spPr>
        <a:xfrm>
          <a:off x="3348252" y="788206"/>
          <a:ext cx="1445998" cy="144599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F5A2118-8253-4B66-9D18-B624FF0FC7BC}">
      <dsp:nvSpPr>
        <dsp:cNvPr id="0" name=""/>
        <dsp:cNvSpPr/>
      </dsp:nvSpPr>
      <dsp:spPr>
        <a:xfrm>
          <a:off x="3656416" y="1096370"/>
          <a:ext cx="829671" cy="8296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0A63182-BD06-4A0C-9725-26DFB4AE88D0}">
      <dsp:nvSpPr>
        <dsp:cNvPr id="0" name=""/>
        <dsp:cNvSpPr/>
      </dsp:nvSpPr>
      <dsp:spPr>
        <a:xfrm>
          <a:off x="288600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GB" sz="1800" kern="1200"/>
            <a:t>Authenticated user login</a:t>
          </a:r>
          <a:endParaRPr lang="en-US" sz="1800" kern="1200"/>
        </a:p>
      </dsp:txBody>
      <dsp:txXfrm>
        <a:off x="2886007" y="2684598"/>
        <a:ext cx="2370489" cy="720000"/>
      </dsp:txXfrm>
    </dsp:sp>
    <dsp:sp modelId="{7FE00A11-A571-4EB7-BB95-C39C2BB984AE}">
      <dsp:nvSpPr>
        <dsp:cNvPr id="0" name=""/>
        <dsp:cNvSpPr/>
      </dsp:nvSpPr>
      <dsp:spPr>
        <a:xfrm>
          <a:off x="6133577" y="788206"/>
          <a:ext cx="1445998" cy="144599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7935D0EA-760F-41B9-AF9C-6A8C7AA382AA}">
      <dsp:nvSpPr>
        <dsp:cNvPr id="0" name=""/>
        <dsp:cNvSpPr/>
      </dsp:nvSpPr>
      <dsp:spPr>
        <a:xfrm>
          <a:off x="6441741" y="1096370"/>
          <a:ext cx="829671" cy="8296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DA03792-25DA-4E1F-B811-7B5C9546D0B8}">
      <dsp:nvSpPr>
        <dsp:cNvPr id="0" name=""/>
        <dsp:cNvSpPr/>
      </dsp:nvSpPr>
      <dsp:spPr>
        <a:xfrm>
          <a:off x="567133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GB" sz="1800" kern="1200"/>
            <a:t>Add to cart option</a:t>
          </a:r>
          <a:endParaRPr lang="en-US" sz="1800" kern="1200"/>
        </a:p>
      </dsp:txBody>
      <dsp:txXfrm>
        <a:off x="5671332" y="2684598"/>
        <a:ext cx="2370489" cy="720000"/>
      </dsp:txXfrm>
    </dsp:sp>
    <dsp:sp modelId="{5C99C519-2942-4611-B179-90AE355D5FC0}">
      <dsp:nvSpPr>
        <dsp:cNvPr id="0" name=""/>
        <dsp:cNvSpPr/>
      </dsp:nvSpPr>
      <dsp:spPr>
        <a:xfrm>
          <a:off x="8918902" y="788206"/>
          <a:ext cx="1445998" cy="144599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6651828-E311-4C9E-AAC1-77711C5AE140}">
      <dsp:nvSpPr>
        <dsp:cNvPr id="0" name=""/>
        <dsp:cNvSpPr/>
      </dsp:nvSpPr>
      <dsp:spPr>
        <a:xfrm>
          <a:off x="9227066" y="1096370"/>
          <a:ext cx="829671" cy="8296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D5163CD-29E4-4BB5-A04C-1D6EFD6E6E33}">
      <dsp:nvSpPr>
        <dsp:cNvPr id="0" name=""/>
        <dsp:cNvSpPr/>
      </dsp:nvSpPr>
      <dsp:spPr>
        <a:xfrm>
          <a:off x="845665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GB" sz="1800" kern="1200"/>
            <a:t>Google cloud hosted MySQL DataBase</a:t>
          </a:r>
          <a:endParaRPr lang="en-US" sz="1800" kern="1200"/>
        </a:p>
      </dsp:txBody>
      <dsp:txXfrm>
        <a:off x="8456657" y="2684598"/>
        <a:ext cx="2370489"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12/30/2022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12/30/2022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12/30/2022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12/30/2022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meethub.bnext.com.tw/google-cloud-%E6%8E%A8%E5%87%BA-zonal-dns-names-%E6%9C%8D%E5%8B%99/" TargetMode="External"/><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diagramLayout" Target="../diagrams/layout2.xml"/><Relationship Id="rId7" Type="http://schemas.openxmlformats.org/officeDocument/2006/relationships/image" Target="../media/image25.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13">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4" name="Picture 4" descr="Shape, arrow&#10;&#10;Description automatically generated">
            <a:extLst>
              <a:ext uri="{FF2B5EF4-FFF2-40B4-BE49-F238E27FC236}">
                <a16:creationId xmlns:a16="http://schemas.microsoft.com/office/drawing/2014/main" id="{CA6A41C6-3534-4AD8-2757-1F9BBFC1DCFC}"/>
              </a:ext>
            </a:extLst>
          </p:cNvPr>
          <p:cNvPicPr>
            <a:picLocks noChangeAspect="1"/>
          </p:cNvPicPr>
          <p:nvPr/>
        </p:nvPicPr>
        <p:blipFill>
          <a:blip r:embed="rId2"/>
          <a:stretch>
            <a:fillRect/>
          </a:stretch>
        </p:blipFill>
        <p:spPr>
          <a:xfrm>
            <a:off x="691079" y="2375758"/>
            <a:ext cx="5360072" cy="2239505"/>
          </a:xfrm>
          <a:prstGeom prst="rect">
            <a:avLst/>
          </a:prstGeom>
        </p:spPr>
      </p:pic>
      <p:cxnSp>
        <p:nvCxnSpPr>
          <p:cNvPr id="28" name="Straight Connector 15">
            <a:extLst>
              <a:ext uri="{FF2B5EF4-FFF2-40B4-BE49-F238E27FC236}">
                <a16:creationId xmlns:a16="http://schemas.microsoft.com/office/drawing/2014/main" id="{02E9B2EE-76CA-47F3-9977-3F2FCB7FD2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739239"/>
            <a:ext cx="0" cy="32004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5" descr="A picture containing graphical user interface&#10;&#10;Description automatically generated">
            <a:extLst>
              <a:ext uri="{FF2B5EF4-FFF2-40B4-BE49-F238E27FC236}">
                <a16:creationId xmlns:a16="http://schemas.microsoft.com/office/drawing/2014/main" id="{33441BB2-A5A5-8641-84CF-04D215451003}"/>
              </a:ext>
            </a:extLst>
          </p:cNvPr>
          <p:cNvPicPr>
            <a:picLocks noChangeAspect="1"/>
          </p:cNvPicPr>
          <p:nvPr/>
        </p:nvPicPr>
        <p:blipFill>
          <a:blip r:embed="rId3"/>
          <a:stretch>
            <a:fillRect/>
          </a:stretch>
        </p:blipFill>
        <p:spPr>
          <a:xfrm>
            <a:off x="6168392" y="1970291"/>
            <a:ext cx="4975034" cy="1636610"/>
          </a:xfrm>
          <a:prstGeom prst="rect">
            <a:avLst/>
          </a:prstGeom>
        </p:spPr>
      </p:pic>
      <p:pic>
        <p:nvPicPr>
          <p:cNvPr id="8" name="Picture 8" descr="Logo&#10;&#10;Description automatically generated">
            <a:extLst>
              <a:ext uri="{FF2B5EF4-FFF2-40B4-BE49-F238E27FC236}">
                <a16:creationId xmlns:a16="http://schemas.microsoft.com/office/drawing/2014/main" id="{E11FF60A-D6AD-01AC-2139-2EAB88E9948F}"/>
              </a:ext>
            </a:extLst>
          </p:cNvPr>
          <p:cNvPicPr>
            <a:picLocks noChangeAspect="1"/>
          </p:cNvPicPr>
          <p:nvPr/>
        </p:nvPicPr>
        <p:blipFill>
          <a:blip r:embed="rId4"/>
          <a:stretch>
            <a:fillRect/>
          </a:stretch>
        </p:blipFill>
        <p:spPr>
          <a:xfrm>
            <a:off x="8258979" y="4114549"/>
            <a:ext cx="2743200" cy="997527"/>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Graphical user interface, application&#10;&#10;Description automatically generated">
            <a:extLst>
              <a:ext uri="{FF2B5EF4-FFF2-40B4-BE49-F238E27FC236}">
                <a16:creationId xmlns:a16="http://schemas.microsoft.com/office/drawing/2014/main" id="{54E73D12-EAFB-4AAA-D46A-A4C3733E281E}"/>
              </a:ext>
            </a:extLst>
          </p:cNvPr>
          <p:cNvPicPr>
            <a:picLocks noChangeAspect="1"/>
          </p:cNvPicPr>
          <p:nvPr/>
        </p:nvPicPr>
        <p:blipFill>
          <a:blip r:embed="rId2"/>
          <a:stretch>
            <a:fillRect/>
          </a:stretch>
        </p:blipFill>
        <p:spPr>
          <a:xfrm>
            <a:off x="838200" y="2243138"/>
            <a:ext cx="5707063" cy="3305175"/>
          </a:xfrm>
          <a:prstGeom prst="rect">
            <a:avLst/>
          </a:prstGeom>
        </p:spPr>
      </p:pic>
      <p:pic>
        <p:nvPicPr>
          <p:cNvPr id="5" name="Picture 5" descr="Graphical user interface, text, application, email&#10;&#10;Description automatically generated">
            <a:extLst>
              <a:ext uri="{FF2B5EF4-FFF2-40B4-BE49-F238E27FC236}">
                <a16:creationId xmlns:a16="http://schemas.microsoft.com/office/drawing/2014/main" id="{AB7D2B24-C91B-17AD-913A-D6FE4967F2B0}"/>
              </a:ext>
            </a:extLst>
          </p:cNvPr>
          <p:cNvPicPr>
            <a:picLocks noChangeAspect="1"/>
          </p:cNvPicPr>
          <p:nvPr/>
        </p:nvPicPr>
        <p:blipFill>
          <a:blip r:embed="rId3"/>
          <a:stretch>
            <a:fillRect/>
          </a:stretch>
        </p:blipFill>
        <p:spPr>
          <a:xfrm>
            <a:off x="6616700" y="2243138"/>
            <a:ext cx="4737100" cy="3305175"/>
          </a:xfrm>
          <a:prstGeom prst="rect">
            <a:avLst/>
          </a:prstGeom>
        </p:spPr>
      </p:pic>
      <p:sp>
        <p:nvSpPr>
          <p:cNvPr id="7" name="Title 1">
            <a:extLst>
              <a:ext uri="{FF2B5EF4-FFF2-40B4-BE49-F238E27FC236}">
                <a16:creationId xmlns:a16="http://schemas.microsoft.com/office/drawing/2014/main" id="{76108019-63E0-62CE-09B8-E2A78DDE1A37}"/>
              </a:ext>
            </a:extLst>
          </p:cNvPr>
          <p:cNvSpPr>
            <a:spLocks noGrp="1"/>
          </p:cNvSpPr>
          <p:nvPr>
            <p:ph type="title"/>
          </p:nvPr>
        </p:nvSpPr>
        <p:spPr>
          <a:xfrm>
            <a:off x="838200" y="672747"/>
            <a:ext cx="10515600" cy="715556"/>
          </a:xfrm>
        </p:spPr>
        <p:txBody>
          <a:bodyPr vert="horz" lIns="91440" tIns="45720" rIns="91440" bIns="45720" rtlCol="0">
            <a:normAutofit/>
          </a:bodyPr>
          <a:lstStyle/>
          <a:p>
            <a:pPr algn="ctr"/>
            <a:r>
              <a:rPr lang="en-US" sz="3200" b="1" u="sng" dirty="0">
                <a:solidFill>
                  <a:schemeClr val="bg1"/>
                </a:solidFill>
              </a:rPr>
              <a:t>Login/Sign up pages</a:t>
            </a:r>
            <a:endParaRPr lang="en-US" dirty="0"/>
          </a:p>
        </p:txBody>
      </p:sp>
    </p:spTree>
    <p:extLst>
      <p:ext uri="{BB962C8B-B14F-4D97-AF65-F5344CB8AC3E}">
        <p14:creationId xmlns:p14="http://schemas.microsoft.com/office/powerpoint/2010/main" val="3163660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FC1D5DB7-D854-AED2-E01E-9329635645A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u="sng" kern="1200">
                <a:solidFill>
                  <a:schemeClr val="bg1"/>
                </a:solidFill>
                <a:latin typeface="+mj-lt"/>
                <a:ea typeface="+mj-ea"/>
                <a:cs typeface="+mj-cs"/>
              </a:rPr>
              <a:t>Home page/Dashboard</a:t>
            </a:r>
            <a:endParaRPr lang="en-US" sz="3200" kern="1200">
              <a:solidFill>
                <a:schemeClr val="bg1"/>
              </a:solidFill>
              <a:latin typeface="+mj-lt"/>
              <a:ea typeface="+mj-ea"/>
              <a:cs typeface="+mj-cs"/>
            </a:endParaRPr>
          </a:p>
        </p:txBody>
      </p:sp>
      <p:pic>
        <p:nvPicPr>
          <p:cNvPr id="2" name="Picture 2" descr="Graphical user interface, application&#10;&#10;Description automatically generated">
            <a:extLst>
              <a:ext uri="{FF2B5EF4-FFF2-40B4-BE49-F238E27FC236}">
                <a16:creationId xmlns:a16="http://schemas.microsoft.com/office/drawing/2014/main" id="{EF518F81-E8D8-59EB-E3D8-B58F14949EFC}"/>
              </a:ext>
            </a:extLst>
          </p:cNvPr>
          <p:cNvPicPr>
            <a:picLocks noChangeAspect="1"/>
          </p:cNvPicPr>
          <p:nvPr/>
        </p:nvPicPr>
        <p:blipFill>
          <a:blip r:embed="rId2"/>
          <a:stretch>
            <a:fillRect/>
          </a:stretch>
        </p:blipFill>
        <p:spPr>
          <a:xfrm>
            <a:off x="2101274" y="1675227"/>
            <a:ext cx="7989452" cy="4394199"/>
          </a:xfrm>
          <a:prstGeom prst="rect">
            <a:avLst/>
          </a:prstGeom>
        </p:spPr>
      </p:pic>
    </p:spTree>
    <p:extLst>
      <p:ext uri="{BB962C8B-B14F-4D97-AF65-F5344CB8AC3E}">
        <p14:creationId xmlns:p14="http://schemas.microsoft.com/office/powerpoint/2010/main" val="1206109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4A32B5F-B3C6-40CA-48E0-2A8E1B56AE4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u="sng" dirty="0">
                <a:solidFill>
                  <a:schemeClr val="bg1"/>
                </a:solidFill>
              </a:rPr>
              <a:t>Recommendation Section</a:t>
            </a:r>
            <a:endParaRPr lang="en-US" dirty="0">
              <a:ea typeface="+mj-ea"/>
              <a:cs typeface="+mj-cs"/>
            </a:endParaRPr>
          </a:p>
        </p:txBody>
      </p:sp>
      <p:pic>
        <p:nvPicPr>
          <p:cNvPr id="4" name="Picture 4">
            <a:extLst>
              <a:ext uri="{FF2B5EF4-FFF2-40B4-BE49-F238E27FC236}">
                <a16:creationId xmlns:a16="http://schemas.microsoft.com/office/drawing/2014/main" id="{3C22377D-CCFC-7475-346E-3EB2C06EB579}"/>
              </a:ext>
            </a:extLst>
          </p:cNvPr>
          <p:cNvPicPr>
            <a:picLocks noChangeAspect="1"/>
          </p:cNvPicPr>
          <p:nvPr/>
        </p:nvPicPr>
        <p:blipFill>
          <a:blip r:embed="rId2"/>
          <a:stretch>
            <a:fillRect/>
          </a:stretch>
        </p:blipFill>
        <p:spPr>
          <a:xfrm>
            <a:off x="2064625" y="1675227"/>
            <a:ext cx="8062750" cy="4394199"/>
          </a:xfrm>
          <a:prstGeom prst="rect">
            <a:avLst/>
          </a:prstGeom>
        </p:spPr>
      </p:pic>
    </p:spTree>
    <p:extLst>
      <p:ext uri="{BB962C8B-B14F-4D97-AF65-F5344CB8AC3E}">
        <p14:creationId xmlns:p14="http://schemas.microsoft.com/office/powerpoint/2010/main" val="1696430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FC1D5DB7-D854-AED2-E01E-9329635645A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u="sng" kern="1200">
                <a:solidFill>
                  <a:schemeClr val="bg1"/>
                </a:solidFill>
                <a:latin typeface="+mj-lt"/>
                <a:ea typeface="+mj-ea"/>
                <a:cs typeface="+mj-cs"/>
              </a:rPr>
              <a:t>Add to Cart</a:t>
            </a:r>
            <a:endParaRPr lang="en-US" sz="3200" kern="1200">
              <a:solidFill>
                <a:schemeClr val="bg1"/>
              </a:solidFill>
              <a:latin typeface="+mj-lt"/>
              <a:ea typeface="+mj-ea"/>
              <a:cs typeface="+mj-cs"/>
            </a:endParaRPr>
          </a:p>
        </p:txBody>
      </p:sp>
      <p:pic>
        <p:nvPicPr>
          <p:cNvPr id="4" name="Picture 4" descr="Graphical user interface, application&#10;&#10;Description automatically generated">
            <a:extLst>
              <a:ext uri="{FF2B5EF4-FFF2-40B4-BE49-F238E27FC236}">
                <a16:creationId xmlns:a16="http://schemas.microsoft.com/office/drawing/2014/main" id="{F7BDCDB3-3028-8D6A-8949-7CF6D3DFC722}"/>
              </a:ext>
            </a:extLst>
          </p:cNvPr>
          <p:cNvPicPr>
            <a:picLocks noChangeAspect="1"/>
          </p:cNvPicPr>
          <p:nvPr/>
        </p:nvPicPr>
        <p:blipFill>
          <a:blip r:embed="rId2"/>
          <a:stretch>
            <a:fillRect/>
          </a:stretch>
        </p:blipFill>
        <p:spPr>
          <a:xfrm>
            <a:off x="2101274" y="1675227"/>
            <a:ext cx="7989452" cy="4394199"/>
          </a:xfrm>
          <a:prstGeom prst="rect">
            <a:avLst/>
          </a:prstGeom>
        </p:spPr>
      </p:pic>
    </p:spTree>
    <p:extLst>
      <p:ext uri="{BB962C8B-B14F-4D97-AF65-F5344CB8AC3E}">
        <p14:creationId xmlns:p14="http://schemas.microsoft.com/office/powerpoint/2010/main" val="1909471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FC1D5DB7-D854-AED2-E01E-9329635645A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u="sng" kern="1200">
                <a:solidFill>
                  <a:schemeClr val="bg1"/>
                </a:solidFill>
                <a:latin typeface="+mj-lt"/>
                <a:ea typeface="+mj-ea"/>
                <a:cs typeface="+mj-cs"/>
              </a:rPr>
              <a:t>Books added to Cart</a:t>
            </a:r>
            <a:endParaRPr lang="en-US" sz="3200" kern="1200" dirty="0">
              <a:solidFill>
                <a:schemeClr val="bg1"/>
              </a:solidFill>
              <a:latin typeface="+mj-lt"/>
              <a:ea typeface="+mj-ea"/>
              <a:cs typeface="+mj-cs"/>
            </a:endParaRPr>
          </a:p>
        </p:txBody>
      </p:sp>
      <p:pic>
        <p:nvPicPr>
          <p:cNvPr id="2" name="Picture 2" descr="Graphical user interface, application&#10;&#10;Description automatically generated">
            <a:extLst>
              <a:ext uri="{FF2B5EF4-FFF2-40B4-BE49-F238E27FC236}">
                <a16:creationId xmlns:a16="http://schemas.microsoft.com/office/drawing/2014/main" id="{E7FEDA51-4354-755A-8FB8-46BB7E775054}"/>
              </a:ext>
            </a:extLst>
          </p:cNvPr>
          <p:cNvPicPr>
            <a:picLocks noChangeAspect="1"/>
          </p:cNvPicPr>
          <p:nvPr/>
        </p:nvPicPr>
        <p:blipFill>
          <a:blip r:embed="rId2"/>
          <a:stretch>
            <a:fillRect/>
          </a:stretch>
        </p:blipFill>
        <p:spPr>
          <a:xfrm>
            <a:off x="643467" y="1691313"/>
            <a:ext cx="10905066" cy="4362026"/>
          </a:xfrm>
          <a:prstGeom prst="rect">
            <a:avLst/>
          </a:prstGeom>
        </p:spPr>
      </p:pic>
    </p:spTree>
    <p:extLst>
      <p:ext uri="{BB962C8B-B14F-4D97-AF65-F5344CB8AC3E}">
        <p14:creationId xmlns:p14="http://schemas.microsoft.com/office/powerpoint/2010/main" val="3705362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6" descr="Programming data on computer monitor">
            <a:extLst>
              <a:ext uri="{FF2B5EF4-FFF2-40B4-BE49-F238E27FC236}">
                <a16:creationId xmlns:a16="http://schemas.microsoft.com/office/drawing/2014/main" id="{C3FF5081-42D8-F7B3-115F-471CEE2D8E37}"/>
              </a:ext>
            </a:extLst>
          </p:cNvPr>
          <p:cNvPicPr>
            <a:picLocks noChangeAspect="1"/>
          </p:cNvPicPr>
          <p:nvPr/>
        </p:nvPicPr>
        <p:blipFill rotWithShape="1">
          <a:blip r:embed="rId2"/>
          <a:srcRect t="23951" b="22044"/>
          <a:stretch/>
        </p:blipFill>
        <p:spPr>
          <a:xfrm>
            <a:off x="20" y="-1"/>
            <a:ext cx="12191980" cy="4394997"/>
          </a:xfrm>
          <a:prstGeom prst="rect">
            <a:avLst/>
          </a:prstGeom>
        </p:spPr>
      </p:pic>
      <p:sp>
        <p:nvSpPr>
          <p:cNvPr id="24" name="Freeform: Shape 19">
            <a:extLst>
              <a:ext uri="{FF2B5EF4-FFF2-40B4-BE49-F238E27FC236}">
                <a16:creationId xmlns:a16="http://schemas.microsoft.com/office/drawing/2014/main" id="{303CC970-4826-4CED-8063-0FB6766354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286518" y="4564049"/>
            <a:ext cx="3905483" cy="2293951"/>
          </a:xfrm>
          <a:custGeom>
            <a:avLst/>
            <a:gdLst>
              <a:gd name="connsiteX0" fmla="*/ 0 w 3905483"/>
              <a:gd name="connsiteY0" fmla="*/ 2293951 h 2293951"/>
              <a:gd name="connsiteX1" fmla="*/ 3905483 w 3905483"/>
              <a:gd name="connsiteY1" fmla="*/ 2293951 h 2293951"/>
              <a:gd name="connsiteX2" fmla="*/ 3905483 w 3905483"/>
              <a:gd name="connsiteY2" fmla="*/ 0 h 2293951"/>
              <a:gd name="connsiteX3" fmla="*/ 2479521 w 3905483"/>
              <a:gd name="connsiteY3" fmla="*/ 0 h 2293951"/>
              <a:gd name="connsiteX4" fmla="*/ 1739055 w 3905483"/>
              <a:gd name="connsiteY4" fmla="*/ 0 h 2293951"/>
              <a:gd name="connsiteX5" fmla="*/ 1737976 w 3905483"/>
              <a:gd name="connsiteY5" fmla="*/ 2332 h 2293951"/>
              <a:gd name="connsiteX6" fmla="*/ 1061319 w 3905483"/>
              <a:gd name="connsiteY6" fmla="*/ 2332 h 22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483" h="2293951">
                <a:moveTo>
                  <a:pt x="0" y="2293951"/>
                </a:moveTo>
                <a:lnTo>
                  <a:pt x="3905483" y="2293951"/>
                </a:lnTo>
                <a:lnTo>
                  <a:pt x="3905483" y="0"/>
                </a:lnTo>
                <a:lnTo>
                  <a:pt x="2479521" y="0"/>
                </a:lnTo>
                <a:lnTo>
                  <a:pt x="1739055" y="0"/>
                </a:lnTo>
                <a:lnTo>
                  <a:pt x="1737976" y="2332"/>
                </a:lnTo>
                <a:lnTo>
                  <a:pt x="1061319" y="2332"/>
                </a:lnTo>
                <a:close/>
              </a:path>
            </a:pathLst>
          </a:custGeom>
          <a:solidFill>
            <a:srgbClr val="B4B4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1">
            <a:extLst>
              <a:ext uri="{FF2B5EF4-FFF2-40B4-BE49-F238E27FC236}">
                <a16:creationId xmlns:a16="http://schemas.microsoft.com/office/drawing/2014/main" id="{14490D63-3365-45CC-AC50-705C1B7681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564049"/>
            <a:ext cx="9110805" cy="2293951"/>
          </a:xfrm>
          <a:custGeom>
            <a:avLst/>
            <a:gdLst>
              <a:gd name="connsiteX0" fmla="*/ 0 w 9110805"/>
              <a:gd name="connsiteY0" fmla="*/ 2293951 h 2293951"/>
              <a:gd name="connsiteX1" fmla="*/ 107316 w 9110805"/>
              <a:gd name="connsiteY1" fmla="*/ 2293951 h 2293951"/>
              <a:gd name="connsiteX2" fmla="*/ 7277190 w 9110805"/>
              <a:gd name="connsiteY2" fmla="*/ 2293951 h 2293951"/>
              <a:gd name="connsiteX3" fmla="*/ 8048407 w 9110805"/>
              <a:gd name="connsiteY3" fmla="*/ 2293951 h 2293951"/>
              <a:gd name="connsiteX4" fmla="*/ 9110805 w 9110805"/>
              <a:gd name="connsiteY4" fmla="*/ 0 h 2293951"/>
              <a:gd name="connsiteX5" fmla="*/ 8339588 w 9110805"/>
              <a:gd name="connsiteY5" fmla="*/ 0 h 2293951"/>
              <a:gd name="connsiteX6" fmla="*/ 107316 w 9110805"/>
              <a:gd name="connsiteY6" fmla="*/ 0 h 2293951"/>
              <a:gd name="connsiteX7" fmla="*/ 0 w 9110805"/>
              <a:gd name="connsiteY7" fmla="*/ 0 h 22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10805" h="2293951">
                <a:moveTo>
                  <a:pt x="0" y="2293951"/>
                </a:moveTo>
                <a:lnTo>
                  <a:pt x="107316" y="2293951"/>
                </a:lnTo>
                <a:lnTo>
                  <a:pt x="7277190" y="2293951"/>
                </a:lnTo>
                <a:lnTo>
                  <a:pt x="8048407" y="2293951"/>
                </a:lnTo>
                <a:lnTo>
                  <a:pt x="9110805" y="0"/>
                </a:lnTo>
                <a:lnTo>
                  <a:pt x="8339588" y="0"/>
                </a:lnTo>
                <a:lnTo>
                  <a:pt x="107316" y="0"/>
                </a:lnTo>
                <a:lnTo>
                  <a:pt x="0" y="0"/>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8FE4B945-F6F6-AFF2-9A02-C886471E7AB7}"/>
              </a:ext>
            </a:extLst>
          </p:cNvPr>
          <p:cNvSpPr>
            <a:spLocks noGrp="1"/>
          </p:cNvSpPr>
          <p:nvPr>
            <p:ph type="title"/>
          </p:nvPr>
        </p:nvSpPr>
        <p:spPr>
          <a:xfrm>
            <a:off x="1528121" y="5201684"/>
            <a:ext cx="6982834" cy="1026435"/>
          </a:xfrm>
        </p:spPr>
        <p:txBody>
          <a:bodyPr vert="horz" lIns="91440" tIns="45720" rIns="91440" bIns="45720" rtlCol="0" anchor="b">
            <a:normAutofit/>
          </a:bodyPr>
          <a:lstStyle/>
          <a:p>
            <a:r>
              <a:rPr lang="en-US" sz="6600" b="1" dirty="0">
                <a:solidFill>
                  <a:srgbClr val="FFFFFF"/>
                </a:solidFill>
              </a:rPr>
              <a:t>DATABASE</a:t>
            </a:r>
            <a:endParaRPr lang="en-US" sz="6600" dirty="0">
              <a:solidFill>
                <a:srgbClr val="FFFFFF"/>
              </a:solidFill>
              <a:cs typeface="Calibri Light" panose="020F0302020204030204"/>
            </a:endParaRPr>
          </a:p>
        </p:txBody>
      </p:sp>
    </p:spTree>
    <p:extLst>
      <p:ext uri="{BB962C8B-B14F-4D97-AF65-F5344CB8AC3E}">
        <p14:creationId xmlns:p14="http://schemas.microsoft.com/office/powerpoint/2010/main" val="236049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top view of books with different cover colours">
            <a:extLst>
              <a:ext uri="{FF2B5EF4-FFF2-40B4-BE49-F238E27FC236}">
                <a16:creationId xmlns:a16="http://schemas.microsoft.com/office/drawing/2014/main" id="{AEA89982-AD75-B2FF-F73C-D6A1D3E9D654}"/>
              </a:ext>
            </a:extLst>
          </p:cNvPr>
          <p:cNvPicPr>
            <a:picLocks noChangeAspect="1"/>
          </p:cNvPicPr>
          <p:nvPr/>
        </p:nvPicPr>
        <p:blipFill rotWithShape="1">
          <a:blip r:embed="rId2"/>
          <a:srcRect t="633" r="1" b="1"/>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4" name="TextBox 3">
            <a:extLst>
              <a:ext uri="{FF2B5EF4-FFF2-40B4-BE49-F238E27FC236}">
                <a16:creationId xmlns:a16="http://schemas.microsoft.com/office/drawing/2014/main" id="{DC3EF386-AAD9-136D-FB7F-4A6D0BCFB7C5}"/>
              </a:ext>
            </a:extLst>
          </p:cNvPr>
          <p:cNvSpPr txBox="1"/>
          <p:nvPr/>
        </p:nvSpPr>
        <p:spPr>
          <a:xfrm>
            <a:off x="7223873" y="1013539"/>
            <a:ext cx="4376126" cy="5346726"/>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gn="ctr">
              <a:lnSpc>
                <a:spcPct val="150000"/>
              </a:lnSpc>
              <a:spcAft>
                <a:spcPts val="600"/>
              </a:spcAft>
            </a:pPr>
            <a:r>
              <a:rPr lang="en-US" sz="2800" dirty="0"/>
              <a:t>MySQL is one of the easy to understand and proficient languages available today, and its features can be utilized efficiently to build an online system for storing data related to the books.</a:t>
            </a:r>
            <a:endParaRPr lang="en-US" sz="2400" dirty="0">
              <a:cs typeface="Calibri" panose="020F0502020204030204"/>
            </a:endParaRPr>
          </a:p>
        </p:txBody>
      </p:sp>
    </p:spTree>
    <p:extLst>
      <p:ext uri="{BB962C8B-B14F-4D97-AF65-F5344CB8AC3E}">
        <p14:creationId xmlns:p14="http://schemas.microsoft.com/office/powerpoint/2010/main" val="1808892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99FEDC40-6153-B438-9A5E-66ADECD2B24F}"/>
              </a:ext>
            </a:extLst>
          </p:cNvPr>
          <p:cNvPicPr>
            <a:picLocks noChangeAspect="1"/>
          </p:cNvPicPr>
          <p:nvPr/>
        </p:nvPicPr>
        <p:blipFill rotWithShape="1">
          <a:blip r:embed="rId2"/>
          <a:srcRect t="14209" b="12747"/>
          <a:stretch/>
        </p:blipFill>
        <p:spPr>
          <a:xfrm>
            <a:off x="20" y="10"/>
            <a:ext cx="12191980" cy="4977025"/>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TextBox 4">
            <a:extLst>
              <a:ext uri="{FF2B5EF4-FFF2-40B4-BE49-F238E27FC236}">
                <a16:creationId xmlns:a16="http://schemas.microsoft.com/office/drawing/2014/main" id="{51538E91-6C9C-7B2E-7CC3-EF4ABB70443B}"/>
              </a:ext>
            </a:extLst>
          </p:cNvPr>
          <p:cNvSpPr txBox="1"/>
          <p:nvPr/>
        </p:nvSpPr>
        <p:spPr>
          <a:xfrm>
            <a:off x="3075616" y="4536314"/>
            <a:ext cx="6036540" cy="245268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4000" b="1" dirty="0">
                <a:cs typeface="Calibri"/>
              </a:rPr>
              <a:t>Book Inventory with Details</a:t>
            </a:r>
            <a:endParaRPr lang="en-US" sz="4000">
              <a:cs typeface="Calibri" panose="020F0502020204030204"/>
            </a:endParaRPr>
          </a:p>
        </p:txBody>
      </p:sp>
    </p:spTree>
    <p:extLst>
      <p:ext uri="{BB962C8B-B14F-4D97-AF65-F5344CB8AC3E}">
        <p14:creationId xmlns:p14="http://schemas.microsoft.com/office/powerpoint/2010/main" val="4095879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B8865AA-8534-6C36-73C5-E4AF8D7A6A36}"/>
              </a:ext>
            </a:extLst>
          </p:cNvPr>
          <p:cNvSpPr txBox="1"/>
          <p:nvPr/>
        </p:nvSpPr>
        <p:spPr>
          <a:xfrm>
            <a:off x="6268791" y="215416"/>
            <a:ext cx="5436724" cy="220636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800" b="1" kern="1200" dirty="0">
                <a:latin typeface="+mj-lt"/>
                <a:ea typeface="+mj-ea"/>
                <a:cs typeface="+mj-cs"/>
              </a:rPr>
              <a:t>User Profile Creation</a:t>
            </a:r>
            <a:endParaRPr lang="en-US" sz="4800" kern="1200" dirty="0">
              <a:latin typeface="+mj-lt"/>
              <a:ea typeface="+mj-ea"/>
              <a:cs typeface="+mj-cs"/>
            </a:endParaRPr>
          </a:p>
        </p:txBody>
      </p:sp>
      <p:sp>
        <p:nvSpPr>
          <p:cNvPr id="11" name="Freeform 5">
            <a:extLst>
              <a:ext uri="{FF2B5EF4-FFF2-40B4-BE49-F238E27FC236}">
                <a16:creationId xmlns:a16="http://schemas.microsoft.com/office/drawing/2014/main" id="{AF1E5E62-9EB9-408E-AE53-A04A4C811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Timeline&#10;&#10;Description automatically generated">
            <a:extLst>
              <a:ext uri="{FF2B5EF4-FFF2-40B4-BE49-F238E27FC236}">
                <a16:creationId xmlns:a16="http://schemas.microsoft.com/office/drawing/2014/main" id="{3062124D-0FAD-97A6-653F-3403B102599A}"/>
              </a:ext>
            </a:extLst>
          </p:cNvPr>
          <p:cNvPicPr>
            <a:picLocks noChangeAspect="1"/>
          </p:cNvPicPr>
          <p:nvPr/>
        </p:nvPicPr>
        <p:blipFill>
          <a:blip r:embed="rId2"/>
          <a:stretch>
            <a:fillRect/>
          </a:stretch>
        </p:blipFill>
        <p:spPr>
          <a:xfrm>
            <a:off x="1234074" y="2521103"/>
            <a:ext cx="9738298" cy="1908261"/>
          </a:xfrm>
          <a:prstGeom prst="rect">
            <a:avLst/>
          </a:prstGeom>
        </p:spPr>
      </p:pic>
      <p:sp>
        <p:nvSpPr>
          <p:cNvPr id="13" name="Freeform 7">
            <a:extLst>
              <a:ext uri="{FF2B5EF4-FFF2-40B4-BE49-F238E27FC236}">
                <a16:creationId xmlns:a16="http://schemas.microsoft.com/office/drawing/2014/main" id="{9C5704B2-7C5B-4738-AF0D-4A2756A6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3319"/>
            <a:ext cx="5925190" cy="2174681"/>
          </a:xfrm>
          <a:custGeom>
            <a:avLst/>
            <a:gdLst>
              <a:gd name="connsiteX0" fmla="*/ 1007162 w 5925190"/>
              <a:gd name="connsiteY0" fmla="*/ 0 h 2174681"/>
              <a:gd name="connsiteX1" fmla="*/ 5925190 w 5925190"/>
              <a:gd name="connsiteY1" fmla="*/ 0 h 2174681"/>
              <a:gd name="connsiteX2" fmla="*/ 5925190 w 5925190"/>
              <a:gd name="connsiteY2" fmla="*/ 2174681 h 2174681"/>
              <a:gd name="connsiteX3" fmla="*/ 0 w 5925190"/>
              <a:gd name="connsiteY3" fmla="*/ 2174681 h 2174681"/>
            </a:gdLst>
            <a:ahLst/>
            <a:cxnLst>
              <a:cxn ang="0">
                <a:pos x="connsiteX0" y="connsiteY0"/>
              </a:cxn>
              <a:cxn ang="0">
                <a:pos x="connsiteX1" y="connsiteY1"/>
              </a:cxn>
              <a:cxn ang="0">
                <a:pos x="connsiteX2" y="connsiteY2"/>
              </a:cxn>
              <a:cxn ang="0">
                <a:pos x="connsiteX3" y="connsiteY3"/>
              </a:cxn>
            </a:cxnLst>
            <a:rect l="l" t="t" r="r" b="b"/>
            <a:pathLst>
              <a:path w="5925190" h="2174681">
                <a:moveTo>
                  <a:pt x="1007162" y="0"/>
                </a:moveTo>
                <a:lnTo>
                  <a:pt x="5925190" y="0"/>
                </a:lnTo>
                <a:lnTo>
                  <a:pt x="5925190" y="2174681"/>
                </a:lnTo>
                <a:lnTo>
                  <a:pt x="0" y="217468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6">
            <a:extLst>
              <a:ext uri="{FF2B5EF4-FFF2-40B4-BE49-F238E27FC236}">
                <a16:creationId xmlns:a16="http://schemas.microsoft.com/office/drawing/2014/main" id="{DFB36DC4-A410-4DF1-8453-1D85743F5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683319"/>
            <a:ext cx="7092887" cy="2174681"/>
          </a:xfrm>
          <a:custGeom>
            <a:avLst/>
            <a:gdLst>
              <a:gd name="connsiteX0" fmla="*/ 0 w 7092887"/>
              <a:gd name="connsiteY0" fmla="*/ 0 h 2174681"/>
              <a:gd name="connsiteX1" fmla="*/ 7092887 w 7092887"/>
              <a:gd name="connsiteY1" fmla="*/ 0 h 2174681"/>
              <a:gd name="connsiteX2" fmla="*/ 6085725 w 7092887"/>
              <a:gd name="connsiteY2" fmla="*/ 2174681 h 2174681"/>
              <a:gd name="connsiteX3" fmla="*/ 1524000 w 7092887"/>
              <a:gd name="connsiteY3" fmla="*/ 2174681 h 2174681"/>
              <a:gd name="connsiteX4" fmla="*/ 1200418 w 7092887"/>
              <a:gd name="connsiteY4" fmla="*/ 2174681 h 2174681"/>
              <a:gd name="connsiteX5" fmla="*/ 0 w 7092887"/>
              <a:gd name="connsiteY5" fmla="*/ 2174681 h 217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92887" h="2174681">
                <a:moveTo>
                  <a:pt x="0" y="0"/>
                </a:moveTo>
                <a:lnTo>
                  <a:pt x="7092887" y="0"/>
                </a:lnTo>
                <a:lnTo>
                  <a:pt x="6085725" y="2174681"/>
                </a:lnTo>
                <a:lnTo>
                  <a:pt x="1524000" y="2174681"/>
                </a:lnTo>
                <a:lnTo>
                  <a:pt x="1200418" y="2174681"/>
                </a:lnTo>
                <a:lnTo>
                  <a:pt x="0" y="2174681"/>
                </a:lnTo>
                <a:close/>
              </a:path>
            </a:pathLst>
          </a:custGeom>
          <a:solidFill>
            <a:srgbClr val="B2B2B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B2B2B2"/>
              </a:solidFill>
            </a:endParaRPr>
          </a:p>
        </p:txBody>
      </p:sp>
    </p:spTree>
    <p:extLst>
      <p:ext uri="{BB962C8B-B14F-4D97-AF65-F5344CB8AC3E}">
        <p14:creationId xmlns:p14="http://schemas.microsoft.com/office/powerpoint/2010/main" val="13125270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33F6408-E1FB-40EE-933F-488D38CCC7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Freeform 23">
            <a:extLst>
              <a:ext uri="{FF2B5EF4-FFF2-40B4-BE49-F238E27FC236}">
                <a16:creationId xmlns:a16="http://schemas.microsoft.com/office/drawing/2014/main" id="{F055C0C5-567C-4C02-83F3-B427BC740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D1AC280A-8BED-128F-C83A-268B86AB1DA5}"/>
              </a:ext>
            </a:extLst>
          </p:cNvPr>
          <p:cNvSpPr txBox="1"/>
          <p:nvPr/>
        </p:nvSpPr>
        <p:spPr>
          <a:xfrm>
            <a:off x="473300" y="1449991"/>
            <a:ext cx="3683357" cy="435133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Autofit/>
          </a:bodyPr>
          <a:lstStyle/>
          <a:p>
            <a:pPr algn="ctr">
              <a:lnSpc>
                <a:spcPct val="150000"/>
              </a:lnSpc>
              <a:spcAft>
                <a:spcPts val="600"/>
              </a:spcAft>
            </a:pPr>
            <a:r>
              <a:rPr lang="en-US" sz="4400" dirty="0">
                <a:solidFill>
                  <a:srgbClr val="0070C0"/>
                </a:solidFill>
              </a:rPr>
              <a:t>Use of </a:t>
            </a:r>
            <a:endParaRPr lang="en-US" sz="4400">
              <a:solidFill>
                <a:srgbClr val="0070C0"/>
              </a:solidFill>
              <a:cs typeface="Calibri"/>
            </a:endParaRPr>
          </a:p>
          <a:p>
            <a:pPr algn="ctr">
              <a:lnSpc>
                <a:spcPct val="150000"/>
              </a:lnSpc>
              <a:spcAft>
                <a:spcPts val="600"/>
              </a:spcAft>
            </a:pPr>
            <a:r>
              <a:rPr lang="en-US" sz="4400" dirty="0">
                <a:solidFill>
                  <a:srgbClr val="0070C0"/>
                </a:solidFill>
              </a:rPr>
              <a:t>G</a:t>
            </a:r>
            <a:r>
              <a:rPr lang="en-US" sz="4400" dirty="0">
                <a:solidFill>
                  <a:srgbClr val="FF0000"/>
                </a:solidFill>
              </a:rPr>
              <a:t>o</a:t>
            </a:r>
            <a:r>
              <a:rPr lang="en-US" sz="4400" dirty="0">
                <a:solidFill>
                  <a:srgbClr val="FFFF00"/>
                </a:solidFill>
              </a:rPr>
              <a:t>o</a:t>
            </a:r>
            <a:r>
              <a:rPr lang="en-US" sz="4400" dirty="0">
                <a:solidFill>
                  <a:srgbClr val="0070C0"/>
                </a:solidFill>
              </a:rPr>
              <a:t>g</a:t>
            </a:r>
            <a:r>
              <a:rPr lang="en-US" sz="4400" dirty="0">
                <a:solidFill>
                  <a:srgbClr val="00B050"/>
                </a:solidFill>
              </a:rPr>
              <a:t>l</a:t>
            </a:r>
            <a:r>
              <a:rPr lang="en-US" sz="4400" dirty="0">
                <a:solidFill>
                  <a:srgbClr val="FF0000"/>
                </a:solidFill>
              </a:rPr>
              <a:t>e</a:t>
            </a:r>
            <a:r>
              <a:rPr lang="en-US" sz="4400" dirty="0">
                <a:solidFill>
                  <a:srgbClr val="0070C0"/>
                </a:solidFill>
              </a:rPr>
              <a:t> Cloud Resources in the Project</a:t>
            </a:r>
            <a:endParaRPr lang="en-US" sz="4400">
              <a:solidFill>
                <a:srgbClr val="0070C0"/>
              </a:solidFill>
              <a:cs typeface="Calibri"/>
            </a:endParaRPr>
          </a:p>
        </p:txBody>
      </p:sp>
      <p:sp>
        <p:nvSpPr>
          <p:cNvPr id="25" name="Rounded Rectangle 17">
            <a:extLst>
              <a:ext uri="{FF2B5EF4-FFF2-40B4-BE49-F238E27FC236}">
                <a16:creationId xmlns:a16="http://schemas.microsoft.com/office/drawing/2014/main" id="{E48B6BD6-5DED-4B86-A4B3-D35037F68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8945" y="958640"/>
            <a:ext cx="6269591" cy="4945244"/>
          </a:xfrm>
          <a:prstGeom prst="roundRect">
            <a:avLst>
              <a:gd name="adj" fmla="val 3513"/>
            </a:avLst>
          </a:prstGeom>
          <a:solidFill>
            <a:srgbClr val="FFFFFF"/>
          </a:solidFill>
          <a:ln w="15875">
            <a:solidFill>
              <a:srgbClr val="5C7AA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127B3DC-AEE5-17C7-CAB8-CB5A1629D6D0}"/>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8090" r="18090"/>
          <a:stretch/>
        </p:blipFill>
        <p:spPr>
          <a:xfrm>
            <a:off x="5281734" y="1204868"/>
            <a:ext cx="6250598" cy="4544851"/>
          </a:xfrm>
          <a:prstGeom prst="rect">
            <a:avLst/>
          </a:prstGeom>
        </p:spPr>
      </p:pic>
    </p:spTree>
    <p:extLst>
      <p:ext uri="{BB962C8B-B14F-4D97-AF65-F5344CB8AC3E}">
        <p14:creationId xmlns:p14="http://schemas.microsoft.com/office/powerpoint/2010/main" val="2848601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883B1-F2E8-7747-0174-3923A4A451D4}"/>
              </a:ext>
            </a:extLst>
          </p:cNvPr>
          <p:cNvSpPr>
            <a:spLocks noGrp="1"/>
          </p:cNvSpPr>
          <p:nvPr>
            <p:ph type="title"/>
          </p:nvPr>
        </p:nvSpPr>
        <p:spPr>
          <a:xfrm>
            <a:off x="7372807" y="287500"/>
            <a:ext cx="4564703" cy="1879235"/>
          </a:xfrm>
        </p:spPr>
        <p:txBody>
          <a:bodyPr vert="horz" lIns="91440" tIns="45720" rIns="91440" bIns="45720" rtlCol="0" anchor="b">
            <a:normAutofit/>
          </a:bodyPr>
          <a:lstStyle/>
          <a:p>
            <a:pPr algn="ctr"/>
            <a:r>
              <a:rPr lang="en-US" sz="5400" b="1" dirty="0"/>
              <a:t>Online Book Store System</a:t>
            </a:r>
            <a:endParaRPr lang="en-US" sz="5400" b="1" dirty="0">
              <a:ea typeface="Calibri Light"/>
              <a:cs typeface="Calibri Light"/>
            </a:endParaRPr>
          </a:p>
        </p:txBody>
      </p:sp>
      <p:sp>
        <p:nvSpPr>
          <p:cNvPr id="28" name="Freeform: Shape 27">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4" name="Picture 23" descr="Abstract blurred public library with bookshelves">
            <a:extLst>
              <a:ext uri="{FF2B5EF4-FFF2-40B4-BE49-F238E27FC236}">
                <a16:creationId xmlns:a16="http://schemas.microsoft.com/office/drawing/2014/main" id="{B31C1E6A-36F3-65EF-D50E-64FFDB7763B0}"/>
              </a:ext>
            </a:extLst>
          </p:cNvPr>
          <p:cNvPicPr>
            <a:picLocks noChangeAspect="1"/>
          </p:cNvPicPr>
          <p:nvPr/>
        </p:nvPicPr>
        <p:blipFill rotWithShape="1">
          <a:blip r:embed="rId2"/>
          <a:srcRect l="4835" r="26760" b="4"/>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22" name="TextBox 21">
            <a:extLst>
              <a:ext uri="{FF2B5EF4-FFF2-40B4-BE49-F238E27FC236}">
                <a16:creationId xmlns:a16="http://schemas.microsoft.com/office/drawing/2014/main" id="{9BE6BF6C-5FFF-7E49-2FC5-3CD5144759AD}"/>
              </a:ext>
            </a:extLst>
          </p:cNvPr>
          <p:cNvSpPr txBox="1"/>
          <p:nvPr/>
        </p:nvSpPr>
        <p:spPr>
          <a:xfrm>
            <a:off x="6674781" y="4106080"/>
            <a:ext cx="5326387" cy="25996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lnSpc>
                <a:spcPct val="90000"/>
              </a:lnSpc>
              <a:spcBef>
                <a:spcPts val="1000"/>
              </a:spcBef>
            </a:pPr>
            <a:r>
              <a:rPr lang="en-US" sz="3200" b="1" u="sng" dirty="0">
                <a:ea typeface="Calibri"/>
                <a:cs typeface="Calibri"/>
              </a:rPr>
              <a:t>A project by:</a:t>
            </a:r>
            <a:r>
              <a:rPr lang="en-US" sz="3200" b="1" dirty="0">
                <a:ea typeface="Calibri"/>
                <a:cs typeface="Calibri"/>
              </a:rPr>
              <a:t> </a:t>
            </a:r>
            <a:endParaRPr lang="en-US" sz="3200" b="1" u="sng" dirty="0" err="1">
              <a:ea typeface="Calibri"/>
              <a:cs typeface="Calibri"/>
            </a:endParaRPr>
          </a:p>
          <a:p>
            <a:pPr marL="228600" indent="-228600" algn="ctr">
              <a:lnSpc>
                <a:spcPct val="90000"/>
              </a:lnSpc>
              <a:spcBef>
                <a:spcPts val="1000"/>
              </a:spcBef>
            </a:pPr>
            <a:r>
              <a:rPr lang="en-US" sz="3200" b="1" dirty="0">
                <a:ea typeface="Calibri"/>
                <a:cs typeface="Calibri"/>
              </a:rPr>
              <a:t>Team </a:t>
            </a:r>
            <a:r>
              <a:rPr lang="en-US" sz="3200" b="1" dirty="0" err="1">
                <a:ea typeface="Calibri"/>
                <a:cs typeface="Calibri"/>
              </a:rPr>
              <a:t>Cloudphilics</a:t>
            </a:r>
            <a:endParaRPr lang="en-US" sz="3200" b="1" u="sng">
              <a:ea typeface="+mn-lt"/>
              <a:cs typeface="+mn-lt"/>
            </a:endParaRPr>
          </a:p>
          <a:p>
            <a:pPr marL="228600" indent="-228600" algn="r">
              <a:lnSpc>
                <a:spcPct val="90000"/>
              </a:lnSpc>
              <a:spcBef>
                <a:spcPts val="1000"/>
              </a:spcBef>
            </a:pPr>
            <a:r>
              <a:rPr lang="en-US" sz="2000" dirty="0">
                <a:ea typeface="Calibri"/>
                <a:cs typeface="Calibri"/>
              </a:rPr>
              <a:t>Mohammad Shaad</a:t>
            </a:r>
            <a:endParaRPr lang="en-US" sz="2000">
              <a:ea typeface="+mn-lt"/>
              <a:cs typeface="+mn-lt"/>
            </a:endParaRPr>
          </a:p>
          <a:p>
            <a:pPr marL="228600" indent="-228600" algn="r">
              <a:lnSpc>
                <a:spcPct val="90000"/>
              </a:lnSpc>
              <a:spcBef>
                <a:spcPts val="1000"/>
              </a:spcBef>
            </a:pPr>
            <a:r>
              <a:rPr lang="en-US" sz="2000" dirty="0">
                <a:ea typeface="Calibri"/>
                <a:cs typeface="Calibri"/>
              </a:rPr>
              <a:t>Abirami </a:t>
            </a:r>
            <a:r>
              <a:rPr lang="en-US" sz="2000" dirty="0" err="1">
                <a:ea typeface="Calibri"/>
                <a:cs typeface="Calibri"/>
              </a:rPr>
              <a:t>Gurushanker</a:t>
            </a:r>
            <a:endParaRPr lang="en-US" sz="2000" dirty="0" err="1">
              <a:ea typeface="+mn-lt"/>
              <a:cs typeface="+mn-lt"/>
            </a:endParaRPr>
          </a:p>
          <a:p>
            <a:pPr marL="228600" indent="-228600" algn="r">
              <a:lnSpc>
                <a:spcPct val="90000"/>
              </a:lnSpc>
              <a:spcBef>
                <a:spcPts val="1000"/>
              </a:spcBef>
            </a:pPr>
            <a:r>
              <a:rPr lang="en-US" sz="2000" dirty="0">
                <a:ea typeface="Calibri"/>
                <a:cs typeface="Calibri"/>
              </a:rPr>
              <a:t>Deepthi Balasubramanian</a:t>
            </a:r>
            <a:endParaRPr lang="en-US" sz="2000">
              <a:ea typeface="+mn-lt"/>
              <a:cs typeface="+mn-lt"/>
            </a:endParaRPr>
          </a:p>
          <a:p>
            <a:pPr algn="r"/>
            <a:endParaRPr lang="en-US" dirty="0">
              <a:ea typeface="Calibri"/>
              <a:cs typeface="Calibri"/>
            </a:endParaRPr>
          </a:p>
        </p:txBody>
      </p:sp>
    </p:spTree>
    <p:extLst>
      <p:ext uri="{BB962C8B-B14F-4D97-AF65-F5344CB8AC3E}">
        <p14:creationId xmlns:p14="http://schemas.microsoft.com/office/powerpoint/2010/main" val="5257849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1">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16" name="Freeform: Shape 15">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extBox 4">
            <a:extLst>
              <a:ext uri="{FF2B5EF4-FFF2-40B4-BE49-F238E27FC236}">
                <a16:creationId xmlns:a16="http://schemas.microsoft.com/office/drawing/2014/main" id="{DEF0D48B-69E6-2677-362E-06AA297424C6}"/>
              </a:ext>
            </a:extLst>
          </p:cNvPr>
          <p:cNvSpPr txBox="1"/>
          <p:nvPr/>
        </p:nvSpPr>
        <p:spPr>
          <a:xfrm>
            <a:off x="722121" y="340428"/>
            <a:ext cx="3384000" cy="149213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nSpc>
                <a:spcPct val="150000"/>
              </a:lnSpc>
              <a:spcBef>
                <a:spcPct val="0"/>
              </a:spcBef>
              <a:spcAft>
                <a:spcPts val="600"/>
              </a:spcAft>
            </a:pPr>
            <a:r>
              <a:rPr lang="en-US" sz="5400" b="1" kern="1200" dirty="0">
                <a:solidFill>
                  <a:schemeClr val="bg1"/>
                </a:solidFill>
                <a:latin typeface="+mj-lt"/>
                <a:ea typeface="+mj-ea"/>
                <a:cs typeface="+mj-cs"/>
              </a:rPr>
              <a:t>Compute Engine</a:t>
            </a:r>
            <a:endParaRPr lang="en-US" sz="5400" kern="1200">
              <a:solidFill>
                <a:schemeClr val="bg1"/>
              </a:solidFill>
              <a:latin typeface="+mj-lt"/>
              <a:ea typeface="+mj-ea"/>
              <a:cs typeface="Calibri Light" panose="020F0302020204030204"/>
            </a:endParaRPr>
          </a:p>
        </p:txBody>
      </p:sp>
      <p:sp>
        <p:nvSpPr>
          <p:cNvPr id="6" name="TextBox 5">
            <a:extLst>
              <a:ext uri="{FF2B5EF4-FFF2-40B4-BE49-F238E27FC236}">
                <a16:creationId xmlns:a16="http://schemas.microsoft.com/office/drawing/2014/main" id="{40393FF0-956B-E280-171F-A67EF7FF21EA}"/>
              </a:ext>
            </a:extLst>
          </p:cNvPr>
          <p:cNvSpPr txBox="1"/>
          <p:nvPr/>
        </p:nvSpPr>
        <p:spPr>
          <a:xfrm>
            <a:off x="829445" y="3509493"/>
            <a:ext cx="3384000" cy="2192011"/>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150000"/>
              </a:lnSpc>
              <a:spcAft>
                <a:spcPts val="600"/>
              </a:spcAft>
            </a:pPr>
            <a:r>
              <a:rPr lang="en-US" sz="2800" dirty="0">
                <a:solidFill>
                  <a:schemeClr val="bg1"/>
                </a:solidFill>
              </a:rPr>
              <a:t>Virtual machine to host web application</a:t>
            </a:r>
            <a:endParaRPr lang="en-US" sz="2800" dirty="0">
              <a:solidFill>
                <a:schemeClr val="bg1"/>
              </a:solidFill>
              <a:cs typeface="Calibri" panose="020F0502020204030204"/>
            </a:endParaRPr>
          </a:p>
        </p:txBody>
      </p:sp>
      <p:pic>
        <p:nvPicPr>
          <p:cNvPr id="7" name="Picture 7" descr="Icon&#10;&#10;Description automatically generated">
            <a:extLst>
              <a:ext uri="{FF2B5EF4-FFF2-40B4-BE49-F238E27FC236}">
                <a16:creationId xmlns:a16="http://schemas.microsoft.com/office/drawing/2014/main" id="{C38C128D-C5CD-8748-E896-4FB6AA8BB039}"/>
              </a:ext>
            </a:extLst>
          </p:cNvPr>
          <p:cNvPicPr>
            <a:picLocks noChangeAspect="1"/>
          </p:cNvPicPr>
          <p:nvPr/>
        </p:nvPicPr>
        <p:blipFill>
          <a:blip r:embed="rId2"/>
          <a:stretch>
            <a:fillRect/>
          </a:stretch>
        </p:blipFill>
        <p:spPr>
          <a:xfrm>
            <a:off x="6097925" y="1149786"/>
            <a:ext cx="5091200" cy="4547695"/>
          </a:xfrm>
          <a:prstGeom prst="rect">
            <a:avLst/>
          </a:prstGeom>
        </p:spPr>
      </p:pic>
    </p:spTree>
    <p:extLst>
      <p:ext uri="{BB962C8B-B14F-4D97-AF65-F5344CB8AC3E}">
        <p14:creationId xmlns:p14="http://schemas.microsoft.com/office/powerpoint/2010/main" val="42158833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72AD7C0-EEE4-B430-CBFA-6EFBB8EF4D09}"/>
              </a:ext>
            </a:extLst>
          </p:cNvPr>
          <p:cNvSpPr txBox="1"/>
          <p:nvPr/>
        </p:nvSpPr>
        <p:spPr>
          <a:xfrm>
            <a:off x="632495" y="347094"/>
            <a:ext cx="5130795" cy="146177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6600" b="1" kern="1200" dirty="0">
                <a:latin typeface="+mj-lt"/>
                <a:ea typeface="+mj-ea"/>
                <a:cs typeface="+mj-cs"/>
              </a:rPr>
              <a:t>Cloud SQL</a:t>
            </a:r>
            <a:endParaRPr lang="en-US" sz="6600" kern="1200" dirty="0">
              <a:latin typeface="+mj-lt"/>
              <a:ea typeface="+mj-ea"/>
              <a:cs typeface="Calibri Light" panose="020F0302020204030204"/>
            </a:endParaRPr>
          </a:p>
        </p:txBody>
      </p:sp>
      <p:sp>
        <p:nvSpPr>
          <p:cNvPr id="4" name="TextBox 3">
            <a:extLst>
              <a:ext uri="{FF2B5EF4-FFF2-40B4-BE49-F238E27FC236}">
                <a16:creationId xmlns:a16="http://schemas.microsoft.com/office/drawing/2014/main" id="{04005287-6361-8943-0D4D-E418C6EB8383}"/>
              </a:ext>
            </a:extLst>
          </p:cNvPr>
          <p:cNvSpPr txBox="1"/>
          <p:nvPr/>
        </p:nvSpPr>
        <p:spPr>
          <a:xfrm>
            <a:off x="739820" y="2523909"/>
            <a:ext cx="3597583" cy="3536236"/>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gn="just">
              <a:lnSpc>
                <a:spcPct val="150000"/>
              </a:lnSpc>
              <a:spcAft>
                <a:spcPts val="600"/>
              </a:spcAft>
            </a:pPr>
            <a:r>
              <a:rPr lang="en-US" sz="3200" dirty="0"/>
              <a:t>Backend MySQL database to store book details</a:t>
            </a:r>
            <a:endParaRPr lang="en-US">
              <a:cs typeface="Calibri" panose="020F0502020204030204"/>
            </a:endParaRPr>
          </a:p>
        </p:txBody>
      </p:sp>
      <p:sp>
        <p:nvSpPr>
          <p:cNvPr id="14" name="Freeform: Shape 13">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7" descr="Icon&#10;&#10;Description automatically generated">
            <a:extLst>
              <a:ext uri="{FF2B5EF4-FFF2-40B4-BE49-F238E27FC236}">
                <a16:creationId xmlns:a16="http://schemas.microsoft.com/office/drawing/2014/main" id="{60F934F4-D293-1471-D17E-42F6F1BF7EB6}"/>
              </a:ext>
            </a:extLst>
          </p:cNvPr>
          <p:cNvPicPr>
            <a:picLocks noChangeAspect="1"/>
          </p:cNvPicPr>
          <p:nvPr/>
        </p:nvPicPr>
        <p:blipFill>
          <a:blip r:embed="rId2"/>
          <a:stretch>
            <a:fillRect/>
          </a:stretch>
        </p:blipFill>
        <p:spPr>
          <a:xfrm>
            <a:off x="7535330" y="2105470"/>
            <a:ext cx="3217333" cy="3217333"/>
          </a:xfrm>
          <a:prstGeom prst="rect">
            <a:avLst/>
          </a:prstGeom>
        </p:spPr>
      </p:pic>
    </p:spTree>
    <p:extLst>
      <p:ext uri="{BB962C8B-B14F-4D97-AF65-F5344CB8AC3E}">
        <p14:creationId xmlns:p14="http://schemas.microsoft.com/office/powerpoint/2010/main" val="37307503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6" name="TextBox 5">
            <a:extLst>
              <a:ext uri="{FF2B5EF4-FFF2-40B4-BE49-F238E27FC236}">
                <a16:creationId xmlns:a16="http://schemas.microsoft.com/office/drawing/2014/main" id="{DD736026-0EA2-D6C5-ACC0-E4E07616AA14}"/>
              </a:ext>
            </a:extLst>
          </p:cNvPr>
          <p:cNvSpPr txBox="1"/>
          <p:nvPr/>
        </p:nvSpPr>
        <p:spPr>
          <a:xfrm>
            <a:off x="6684264" y="535589"/>
            <a:ext cx="4892040" cy="1773936"/>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5400" b="1" kern="1200" dirty="0">
                <a:latin typeface="+mj-lt"/>
                <a:ea typeface="+mj-ea"/>
                <a:cs typeface="+mj-cs"/>
              </a:rPr>
              <a:t>Cloud Storage</a:t>
            </a:r>
            <a:endParaRPr lang="en-US" sz="5400" kern="1200">
              <a:latin typeface="+mj-lt"/>
              <a:ea typeface="+mj-ea"/>
              <a:cs typeface="Calibri Light"/>
            </a:endParaRPr>
          </a:p>
        </p:txBody>
      </p:sp>
      <p:pic>
        <p:nvPicPr>
          <p:cNvPr id="7" name="Picture 7" descr="Icon&#10;&#10;Description automatically generated">
            <a:extLst>
              <a:ext uri="{FF2B5EF4-FFF2-40B4-BE49-F238E27FC236}">
                <a16:creationId xmlns:a16="http://schemas.microsoft.com/office/drawing/2014/main" id="{0A8345BA-B247-F4E2-B4B6-24C0F02267EC}"/>
              </a:ext>
            </a:extLst>
          </p:cNvPr>
          <p:cNvPicPr>
            <a:picLocks noChangeAspect="1"/>
          </p:cNvPicPr>
          <p:nvPr/>
        </p:nvPicPr>
        <p:blipFill>
          <a:blip r:embed="rId2"/>
          <a:stretch>
            <a:fillRect/>
          </a:stretch>
        </p:blipFill>
        <p:spPr>
          <a:xfrm>
            <a:off x="470018" y="920809"/>
            <a:ext cx="5025525" cy="5025525"/>
          </a:xfrm>
          <a:prstGeom prst="rect">
            <a:avLst/>
          </a:prstGeom>
        </p:spPr>
      </p:pic>
      <p:cxnSp>
        <p:nvCxnSpPr>
          <p:cNvPr id="14" name="Straight Connector 13">
            <a:extLst>
              <a:ext uri="{FF2B5EF4-FFF2-40B4-BE49-F238E27FC236}">
                <a16:creationId xmlns:a16="http://schemas.microsoft.com/office/drawing/2014/main" id="{7AD0F4D2-80E7-4A78-82EE-BEAEE49454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D452A5F-75D6-08A0-B3A4-73420E07154F}"/>
              </a:ext>
            </a:extLst>
          </p:cNvPr>
          <p:cNvSpPr txBox="1"/>
          <p:nvPr/>
        </p:nvSpPr>
        <p:spPr>
          <a:xfrm>
            <a:off x="6684264" y="2898648"/>
            <a:ext cx="3893928" cy="320954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just">
              <a:lnSpc>
                <a:spcPct val="150000"/>
              </a:lnSpc>
              <a:spcAft>
                <a:spcPts val="600"/>
              </a:spcAft>
            </a:pPr>
            <a:r>
              <a:rPr lang="en-US" sz="3200" dirty="0"/>
              <a:t>Storing book cover thumbnails and users’ profile picture</a:t>
            </a:r>
            <a:endParaRPr lang="en-US" sz="3200" dirty="0">
              <a:cs typeface="Calibri" panose="020F0502020204030204"/>
            </a:endParaRPr>
          </a:p>
        </p:txBody>
      </p:sp>
    </p:spTree>
    <p:extLst>
      <p:ext uri="{BB962C8B-B14F-4D97-AF65-F5344CB8AC3E}">
        <p14:creationId xmlns:p14="http://schemas.microsoft.com/office/powerpoint/2010/main" val="500814599"/>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C1464FF-9A00-5683-0223-7118AC31E2AC}"/>
              </a:ext>
            </a:extLst>
          </p:cNvPr>
          <p:cNvSpPr txBox="1"/>
          <p:nvPr/>
        </p:nvSpPr>
        <p:spPr>
          <a:xfrm>
            <a:off x="640080" y="325369"/>
            <a:ext cx="4368602" cy="1956841"/>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5400" b="1" dirty="0">
                <a:latin typeface="+mj-lt"/>
                <a:ea typeface="+mj-ea"/>
                <a:cs typeface="+mj-cs"/>
              </a:rPr>
              <a:t>Project Scope</a:t>
            </a:r>
            <a:endParaRPr lang="en-US" sz="5400">
              <a:latin typeface="+mj-lt"/>
              <a:ea typeface="+mj-ea"/>
              <a:cs typeface="+mj-cs"/>
            </a:endParaRPr>
          </a:p>
        </p:txBody>
      </p:sp>
      <p:sp>
        <p:nvSpPr>
          <p:cNvPr id="2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1DA14CA-D010-D939-76F2-09A8C327B73B}"/>
              </a:ext>
            </a:extLst>
          </p:cNvPr>
          <p:cNvSpPr txBox="1"/>
          <p:nvPr/>
        </p:nvSpPr>
        <p:spPr>
          <a:xfrm>
            <a:off x="640080" y="2872899"/>
            <a:ext cx="4243589" cy="332066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fontScale="92500" lnSpcReduction="10000"/>
          </a:bodyPr>
          <a:lstStyle/>
          <a:p>
            <a:pPr algn="just">
              <a:lnSpc>
                <a:spcPct val="150000"/>
              </a:lnSpc>
              <a:spcAft>
                <a:spcPts val="600"/>
              </a:spcAft>
            </a:pPr>
            <a:r>
              <a:rPr lang="en-US" sz="2200" dirty="0"/>
              <a:t>Easily adapt updates and additions to its features, thus making it useful in the long term. </a:t>
            </a:r>
            <a:endParaRPr lang="en-US" dirty="0"/>
          </a:p>
          <a:p>
            <a:pPr algn="just">
              <a:lnSpc>
                <a:spcPct val="150000"/>
              </a:lnSpc>
              <a:spcAft>
                <a:spcPts val="600"/>
              </a:spcAft>
            </a:pPr>
            <a:r>
              <a:rPr lang="en-US" sz="2200" dirty="0"/>
              <a:t>Since books are purchased online, the cost associated with displaying the books in shops as well as maintenance costs can be cut down.</a:t>
            </a:r>
            <a:endParaRPr lang="en-US">
              <a:cs typeface="Calibri" panose="020F0502020204030204"/>
            </a:endParaRPr>
          </a:p>
        </p:txBody>
      </p:sp>
      <p:pic>
        <p:nvPicPr>
          <p:cNvPr id="22" name="Picture 7" descr="Free picture: binoculars, macro, device">
            <a:extLst>
              <a:ext uri="{FF2B5EF4-FFF2-40B4-BE49-F238E27FC236}">
                <a16:creationId xmlns:a16="http://schemas.microsoft.com/office/drawing/2014/main" id="{2799A5EA-8FC5-2058-97E8-DE462523D0EB}"/>
              </a:ext>
            </a:extLst>
          </p:cNvPr>
          <p:cNvPicPr>
            <a:picLocks noChangeAspect="1"/>
          </p:cNvPicPr>
          <p:nvPr/>
        </p:nvPicPr>
        <p:blipFill rotWithShape="1">
          <a:blip r:embed="rId2"/>
          <a:srcRect l="15967" r="15967"/>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7008380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CE40DC-5723-449B-A365-A61D8C262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6" name="Picture 5" descr="A top view of books with different cover colours">
            <a:extLst>
              <a:ext uri="{FF2B5EF4-FFF2-40B4-BE49-F238E27FC236}">
                <a16:creationId xmlns:a16="http://schemas.microsoft.com/office/drawing/2014/main" id="{B7C071F0-4027-67BF-BE22-29FD6C122465}"/>
              </a:ext>
            </a:extLst>
          </p:cNvPr>
          <p:cNvPicPr>
            <a:picLocks noChangeAspect="1"/>
          </p:cNvPicPr>
          <p:nvPr/>
        </p:nvPicPr>
        <p:blipFill rotWithShape="1">
          <a:blip r:embed="rId2"/>
          <a:srcRect t="26546" r="6" b="17194"/>
          <a:stretch/>
        </p:blipFill>
        <p:spPr>
          <a:xfrm>
            <a:off x="1524" y="10"/>
            <a:ext cx="12188952" cy="6857990"/>
          </a:xfrm>
          <a:prstGeom prst="rect">
            <a:avLst/>
          </a:prstGeom>
        </p:spPr>
      </p:pic>
      <p:sp>
        <p:nvSpPr>
          <p:cNvPr id="12" name="Freeform: Shape 11">
            <a:extLst>
              <a:ext uri="{FF2B5EF4-FFF2-40B4-BE49-F238E27FC236}">
                <a16:creationId xmlns:a16="http://schemas.microsoft.com/office/drawing/2014/main" id="{9854DBCA-D3C3-4C19-9B2E-DFA0BE6472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67853" y="0"/>
            <a:ext cx="10256294"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E1383CB6-8BE5-4911-970B-A4151A07E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16525" y="0"/>
            <a:ext cx="9958950" cy="6858000"/>
          </a:xfrm>
          <a:custGeom>
            <a:avLst/>
            <a:gdLst>
              <a:gd name="connsiteX0" fmla="*/ 7551973 w 9174595"/>
              <a:gd name="connsiteY0" fmla="*/ 0 h 6858000"/>
              <a:gd name="connsiteX1" fmla="*/ 5634635 w 9174595"/>
              <a:gd name="connsiteY1" fmla="*/ 0 h 6858000"/>
              <a:gd name="connsiteX2" fmla="*/ 5550590 w 9174595"/>
              <a:gd name="connsiteY2" fmla="*/ 0 h 6858000"/>
              <a:gd name="connsiteX3" fmla="*/ 5480986 w 9174595"/>
              <a:gd name="connsiteY3" fmla="*/ 0 h 6858000"/>
              <a:gd name="connsiteX4" fmla="*/ 4886240 w 9174595"/>
              <a:gd name="connsiteY4" fmla="*/ 0 h 6858000"/>
              <a:gd name="connsiteX5" fmla="*/ 4816638 w 9174595"/>
              <a:gd name="connsiteY5" fmla="*/ 0 h 6858000"/>
              <a:gd name="connsiteX6" fmla="*/ 4357958 w 9174595"/>
              <a:gd name="connsiteY6" fmla="*/ 0 h 6858000"/>
              <a:gd name="connsiteX7" fmla="*/ 4288354 w 9174595"/>
              <a:gd name="connsiteY7" fmla="*/ 0 h 6858000"/>
              <a:gd name="connsiteX8" fmla="*/ 3693608 w 9174595"/>
              <a:gd name="connsiteY8" fmla="*/ 0 h 6858000"/>
              <a:gd name="connsiteX9" fmla="*/ 3624006 w 9174595"/>
              <a:gd name="connsiteY9" fmla="*/ 0 h 6858000"/>
              <a:gd name="connsiteX10" fmla="*/ 3276448 w 9174595"/>
              <a:gd name="connsiteY10" fmla="*/ 0 h 6858000"/>
              <a:gd name="connsiteX11" fmla="*/ 1622622 w 9174595"/>
              <a:gd name="connsiteY11" fmla="*/ 0 h 6858000"/>
              <a:gd name="connsiteX12" fmla="*/ 1600504 w 9174595"/>
              <a:gd name="connsiteY12" fmla="*/ 14997 h 6858000"/>
              <a:gd name="connsiteX13" fmla="*/ 0 w 9174595"/>
              <a:gd name="connsiteY13" fmla="*/ 3621656 h 6858000"/>
              <a:gd name="connsiteX14" fmla="*/ 1873886 w 9174595"/>
              <a:gd name="connsiteY14" fmla="*/ 6374814 h 6858000"/>
              <a:gd name="connsiteX15" fmla="*/ 2390406 w 9174595"/>
              <a:gd name="connsiteY15" fmla="*/ 6780599 h 6858000"/>
              <a:gd name="connsiteX16" fmla="*/ 2502136 w 9174595"/>
              <a:gd name="connsiteY16" fmla="*/ 6858000 h 6858000"/>
              <a:gd name="connsiteX17" fmla="*/ 3276448 w 9174595"/>
              <a:gd name="connsiteY17" fmla="*/ 6858000 h 6858000"/>
              <a:gd name="connsiteX18" fmla="*/ 3624006 w 9174595"/>
              <a:gd name="connsiteY18" fmla="*/ 6858000 h 6858000"/>
              <a:gd name="connsiteX19" fmla="*/ 3693608 w 9174595"/>
              <a:gd name="connsiteY19" fmla="*/ 6858000 h 6858000"/>
              <a:gd name="connsiteX20" fmla="*/ 4288354 w 9174595"/>
              <a:gd name="connsiteY20" fmla="*/ 6858000 h 6858000"/>
              <a:gd name="connsiteX21" fmla="*/ 4357958 w 9174595"/>
              <a:gd name="connsiteY21" fmla="*/ 6858000 h 6858000"/>
              <a:gd name="connsiteX22" fmla="*/ 4816638 w 9174595"/>
              <a:gd name="connsiteY22" fmla="*/ 6858000 h 6858000"/>
              <a:gd name="connsiteX23" fmla="*/ 4886240 w 9174595"/>
              <a:gd name="connsiteY23" fmla="*/ 6858000 h 6858000"/>
              <a:gd name="connsiteX24" fmla="*/ 5480986 w 9174595"/>
              <a:gd name="connsiteY24" fmla="*/ 6858000 h 6858000"/>
              <a:gd name="connsiteX25" fmla="*/ 5550590 w 9174595"/>
              <a:gd name="connsiteY25" fmla="*/ 6858000 h 6858000"/>
              <a:gd name="connsiteX26" fmla="*/ 5634635 w 9174595"/>
              <a:gd name="connsiteY26" fmla="*/ 6858000 h 6858000"/>
              <a:gd name="connsiteX27" fmla="*/ 6672460 w 9174595"/>
              <a:gd name="connsiteY27" fmla="*/ 6858000 h 6858000"/>
              <a:gd name="connsiteX28" fmla="*/ 6784188 w 9174595"/>
              <a:gd name="connsiteY28" fmla="*/ 6780599 h 6858000"/>
              <a:gd name="connsiteX29" fmla="*/ 7300708 w 9174595"/>
              <a:gd name="connsiteY29" fmla="*/ 6374814 h 6858000"/>
              <a:gd name="connsiteX30" fmla="*/ 9174595 w 9174595"/>
              <a:gd name="connsiteY30" fmla="*/ 3621656 h 6858000"/>
              <a:gd name="connsiteX31" fmla="*/ 7574092 w 9174595"/>
              <a:gd name="connsiteY3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842D14D1-56B7-40CD-8694-A9A48170C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08673" y="-17801"/>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8" name="Freeform: Shape 17">
            <a:extLst>
              <a:ext uri="{FF2B5EF4-FFF2-40B4-BE49-F238E27FC236}">
                <a16:creationId xmlns:a16="http://schemas.microsoft.com/office/drawing/2014/main" id="{950A315C-978A-4A52-966E-55B2698F2A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75235" y="-17801"/>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 name="TextBox 3">
            <a:extLst>
              <a:ext uri="{FF2B5EF4-FFF2-40B4-BE49-F238E27FC236}">
                <a16:creationId xmlns:a16="http://schemas.microsoft.com/office/drawing/2014/main" id="{5AF8BDF1-BEF0-BC2C-C4C2-8D0232BD57FB}"/>
              </a:ext>
            </a:extLst>
          </p:cNvPr>
          <p:cNvSpPr txBox="1"/>
          <p:nvPr/>
        </p:nvSpPr>
        <p:spPr>
          <a:xfrm>
            <a:off x="1956157" y="1041845"/>
            <a:ext cx="8617203" cy="47271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600"/>
              </a:spcAft>
            </a:pPr>
            <a:r>
              <a:rPr lang="en-US" sz="2000" dirty="0"/>
              <a:t>The following features can be added to the project with subsequent updates:</a:t>
            </a:r>
            <a:endParaRPr lang="en-US" sz="2000" dirty="0">
              <a:cs typeface="Calibri"/>
            </a:endParaRPr>
          </a:p>
          <a:p>
            <a:pPr indent="-228600" algn="just">
              <a:lnSpc>
                <a:spcPct val="150000"/>
              </a:lnSpc>
              <a:spcAft>
                <a:spcPts val="600"/>
              </a:spcAft>
              <a:buFont typeface="Arial" panose="020B0604020202020204" pitchFamily="34" charset="0"/>
              <a:buChar char="•"/>
            </a:pPr>
            <a:r>
              <a:rPr lang="en-US" sz="2000" dirty="0"/>
              <a:t>Provision for returning books</a:t>
            </a:r>
            <a:endParaRPr lang="en-US" sz="2000" dirty="0">
              <a:cs typeface="Calibri"/>
            </a:endParaRPr>
          </a:p>
          <a:p>
            <a:pPr indent="-228600" algn="just">
              <a:lnSpc>
                <a:spcPct val="150000"/>
              </a:lnSpc>
              <a:spcAft>
                <a:spcPts val="600"/>
              </a:spcAft>
              <a:buFont typeface="Arial" panose="020B0604020202020204" pitchFamily="34" charset="0"/>
              <a:buChar char="•"/>
            </a:pPr>
            <a:r>
              <a:rPr lang="en-US" sz="2000" dirty="0"/>
              <a:t>Request for books not in list/out of stock</a:t>
            </a:r>
            <a:endParaRPr lang="en-US" sz="2000" dirty="0">
              <a:cs typeface="Calibri"/>
            </a:endParaRPr>
          </a:p>
          <a:p>
            <a:pPr indent="-228600" algn="just">
              <a:lnSpc>
                <a:spcPct val="150000"/>
              </a:lnSpc>
              <a:spcAft>
                <a:spcPts val="600"/>
              </a:spcAft>
              <a:buFont typeface="Arial" panose="020B0604020202020204" pitchFamily="34" charset="0"/>
              <a:buChar char="•"/>
            </a:pPr>
            <a:r>
              <a:rPr lang="en-US" sz="2000" dirty="0"/>
              <a:t>Option to review books</a:t>
            </a:r>
            <a:endParaRPr lang="en-US" sz="2000" dirty="0">
              <a:cs typeface="Calibri"/>
            </a:endParaRPr>
          </a:p>
          <a:p>
            <a:pPr indent="-228600" algn="just">
              <a:lnSpc>
                <a:spcPct val="150000"/>
              </a:lnSpc>
              <a:spcAft>
                <a:spcPts val="600"/>
              </a:spcAft>
              <a:buFont typeface="Arial" panose="020B0604020202020204" pitchFamily="34" charset="0"/>
              <a:buChar char="•"/>
            </a:pPr>
            <a:r>
              <a:rPr lang="en-US" sz="2000" dirty="0"/>
              <a:t>Subscription to auto-deliver newsletters/magazines for every edition.</a:t>
            </a:r>
            <a:endParaRPr lang="en-US" sz="2000" dirty="0">
              <a:cs typeface="Calibri"/>
            </a:endParaRPr>
          </a:p>
          <a:p>
            <a:pPr indent="-228600" algn="just">
              <a:lnSpc>
                <a:spcPct val="150000"/>
              </a:lnSpc>
              <a:spcAft>
                <a:spcPts val="600"/>
              </a:spcAft>
              <a:buFont typeface="Arial" panose="020B0604020202020204" pitchFamily="34" charset="0"/>
              <a:buChar char="•"/>
            </a:pPr>
            <a:r>
              <a:rPr lang="en-US" sz="2000" dirty="0"/>
              <a:t>Donate money/new books/used books to help educate underprivileged children</a:t>
            </a:r>
            <a:endParaRPr lang="en-US" sz="2000" dirty="0">
              <a:cs typeface="Calibri"/>
            </a:endParaRPr>
          </a:p>
          <a:p>
            <a:pPr indent="-228600" algn="just">
              <a:lnSpc>
                <a:spcPct val="150000"/>
              </a:lnSpc>
              <a:spcAft>
                <a:spcPts val="600"/>
              </a:spcAft>
              <a:buFont typeface="Arial" panose="020B0604020202020204" pitchFamily="34" charset="0"/>
              <a:buChar char="•"/>
            </a:pPr>
            <a:r>
              <a:rPr lang="en-US" sz="2000" dirty="0"/>
              <a:t>Provide an online sample of a few pages per book, to encourage users to purchase the product.</a:t>
            </a:r>
            <a:endParaRPr lang="en-US" sz="2000" dirty="0">
              <a:cs typeface="Calibri"/>
            </a:endParaRPr>
          </a:p>
        </p:txBody>
      </p:sp>
      <p:sp>
        <p:nvSpPr>
          <p:cNvPr id="7" name="TextBox 6">
            <a:extLst>
              <a:ext uri="{FF2B5EF4-FFF2-40B4-BE49-F238E27FC236}">
                <a16:creationId xmlns:a16="http://schemas.microsoft.com/office/drawing/2014/main" id="{00688B35-3E94-F9CC-1372-F2699220F7C0}"/>
              </a:ext>
            </a:extLst>
          </p:cNvPr>
          <p:cNvSpPr txBox="1"/>
          <p:nvPr/>
        </p:nvSpPr>
        <p:spPr>
          <a:xfrm>
            <a:off x="3151460" y="260973"/>
            <a:ext cx="5892602" cy="87287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5400" b="1" dirty="0">
                <a:latin typeface="+mj-lt"/>
                <a:ea typeface="+mj-ea"/>
                <a:cs typeface="Calibri Light"/>
              </a:rPr>
              <a:t>Suggestive Additions</a:t>
            </a:r>
          </a:p>
        </p:txBody>
      </p:sp>
    </p:spTree>
    <p:extLst>
      <p:ext uri="{BB962C8B-B14F-4D97-AF65-F5344CB8AC3E}">
        <p14:creationId xmlns:p14="http://schemas.microsoft.com/office/powerpoint/2010/main" val="9688022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5" name="TextBox 4">
            <a:extLst>
              <a:ext uri="{FF2B5EF4-FFF2-40B4-BE49-F238E27FC236}">
                <a16:creationId xmlns:a16="http://schemas.microsoft.com/office/drawing/2014/main" id="{92CEC9E2-8F43-B6AD-ED0F-0DCC5A13AFEA}"/>
              </a:ext>
            </a:extLst>
          </p:cNvPr>
          <p:cNvSpPr txBox="1"/>
          <p:nvPr/>
        </p:nvSpPr>
        <p:spPr>
          <a:xfrm>
            <a:off x="4122311" y="1464481"/>
            <a:ext cx="3939735" cy="2140755"/>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6600" b="1" kern="1200" dirty="0">
                <a:solidFill>
                  <a:schemeClr val="bg1"/>
                </a:solidFill>
                <a:latin typeface="+mj-lt"/>
                <a:ea typeface="+mj-ea"/>
                <a:cs typeface="+mj-cs"/>
              </a:rPr>
              <a:t>Thank you!</a:t>
            </a:r>
          </a:p>
          <a:p>
            <a:pPr algn="ctr">
              <a:lnSpc>
                <a:spcPct val="90000"/>
              </a:lnSpc>
              <a:spcBef>
                <a:spcPct val="0"/>
              </a:spcBef>
              <a:spcAft>
                <a:spcPts val="600"/>
              </a:spcAft>
            </a:pPr>
            <a:endParaRPr lang="en-US" sz="6600" b="1" dirty="0">
              <a:solidFill>
                <a:schemeClr val="bg1"/>
              </a:solidFill>
              <a:latin typeface="+mj-lt"/>
              <a:ea typeface="+mj-ea"/>
              <a:cs typeface="Calibri Light"/>
            </a:endParaRPr>
          </a:p>
        </p:txBody>
      </p:sp>
      <p:cxnSp>
        <p:nvCxnSpPr>
          <p:cNvPr id="12" name="Straight Connector 11">
            <a:extLst>
              <a:ext uri="{FF2B5EF4-FFF2-40B4-BE49-F238E27FC236}">
                <a16:creationId xmlns:a16="http://schemas.microsoft.com/office/drawing/2014/main" id="{EC4521DE-248E-440D-AAD6-FD9E7D34B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285"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42C13FA-4C0F-42D0-9626-5BA6040D8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6252485"/>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12A6AD4-7590-E7C8-1E08-A8B6C6E4ACF5}"/>
              </a:ext>
            </a:extLst>
          </p:cNvPr>
          <p:cNvSpPr txBox="1"/>
          <p:nvPr/>
        </p:nvSpPr>
        <p:spPr>
          <a:xfrm>
            <a:off x="4112654" y="2653048"/>
            <a:ext cx="3966692"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800" dirty="0">
                <a:solidFill>
                  <a:srgbClr val="0070C0"/>
                </a:solidFill>
              </a:rPr>
              <a:t>G</a:t>
            </a:r>
            <a:r>
              <a:rPr lang="en-US" sz="8800" dirty="0">
                <a:solidFill>
                  <a:srgbClr val="FF0000"/>
                </a:solidFill>
              </a:rPr>
              <a:t>o</a:t>
            </a:r>
            <a:r>
              <a:rPr lang="en-US" sz="8800" dirty="0">
                <a:solidFill>
                  <a:srgbClr val="FFFF00"/>
                </a:solidFill>
                <a:latin typeface="Calibri"/>
              </a:rPr>
              <a:t>o</a:t>
            </a:r>
            <a:r>
              <a:rPr lang="en-US" sz="8800" dirty="0">
                <a:solidFill>
                  <a:srgbClr val="0070C0"/>
                </a:solidFill>
                <a:latin typeface="Calibri"/>
              </a:rPr>
              <a:t>g</a:t>
            </a:r>
            <a:r>
              <a:rPr lang="en-US" sz="8800" dirty="0">
                <a:solidFill>
                  <a:srgbClr val="00B050"/>
                </a:solidFill>
                <a:latin typeface="Calibri"/>
              </a:rPr>
              <a:t>l</a:t>
            </a:r>
            <a:r>
              <a:rPr lang="en-US" sz="8800" dirty="0">
                <a:solidFill>
                  <a:srgbClr val="FF0000"/>
                </a:solidFill>
                <a:latin typeface="Calibri"/>
              </a:rPr>
              <a:t>e</a:t>
            </a:r>
            <a:endParaRPr lang="en-US" sz="8800">
              <a:cs typeface="Calibri" panose="020F0502020204030204"/>
            </a:endParaRPr>
          </a:p>
        </p:txBody>
      </p:sp>
      <p:pic>
        <p:nvPicPr>
          <p:cNvPr id="7" name="Picture 7" descr="Icon&#10;&#10;Description automatically generated">
            <a:extLst>
              <a:ext uri="{FF2B5EF4-FFF2-40B4-BE49-F238E27FC236}">
                <a16:creationId xmlns:a16="http://schemas.microsoft.com/office/drawing/2014/main" id="{33799508-F719-FA47-D5D0-4F71FBC93950}"/>
              </a:ext>
            </a:extLst>
          </p:cNvPr>
          <p:cNvPicPr>
            <a:picLocks noChangeAspect="1"/>
          </p:cNvPicPr>
          <p:nvPr/>
        </p:nvPicPr>
        <p:blipFill rotWithShape="1">
          <a:blip r:embed="rId2"/>
          <a:srcRect l="22302" r="23381"/>
          <a:stretch/>
        </p:blipFill>
        <p:spPr>
          <a:xfrm>
            <a:off x="5391620" y="4199607"/>
            <a:ext cx="1490018" cy="1442392"/>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1792059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DC753B21-C96D-7336-4D37-39E9CA42C39B}"/>
              </a:ext>
            </a:extLst>
          </p:cNvPr>
          <p:cNvSpPr>
            <a:spLocks noGrp="1"/>
          </p:cNvSpPr>
          <p:nvPr>
            <p:ph type="title"/>
          </p:nvPr>
        </p:nvSpPr>
        <p:spPr>
          <a:xfrm>
            <a:off x="5136776" y="372114"/>
            <a:ext cx="6251110" cy="1783080"/>
          </a:xfrm>
        </p:spPr>
        <p:txBody>
          <a:bodyPr vert="horz" lIns="91440" tIns="45720" rIns="91440" bIns="45720" rtlCol="0" anchor="b">
            <a:normAutofit/>
          </a:bodyPr>
          <a:lstStyle/>
          <a:p>
            <a:r>
              <a:rPr lang="en-US" sz="5400" b="1" dirty="0"/>
              <a:t>Problem Statement</a:t>
            </a:r>
            <a:endParaRPr lang="en-US" sz="5400">
              <a:cs typeface="Calibri Light"/>
            </a:endParaRPr>
          </a:p>
        </p:txBody>
      </p:sp>
      <p:pic>
        <p:nvPicPr>
          <p:cNvPr id="7" name="Picture 6" descr="Glasses on top of a book">
            <a:extLst>
              <a:ext uri="{FF2B5EF4-FFF2-40B4-BE49-F238E27FC236}">
                <a16:creationId xmlns:a16="http://schemas.microsoft.com/office/drawing/2014/main" id="{9ADD5989-9962-2028-492A-C80837F29C8B}"/>
              </a:ext>
            </a:extLst>
          </p:cNvPr>
          <p:cNvPicPr>
            <a:picLocks noChangeAspect="1"/>
          </p:cNvPicPr>
          <p:nvPr/>
        </p:nvPicPr>
        <p:blipFill rotWithShape="1">
          <a:blip r:embed="rId2"/>
          <a:srcRect l="17086" r="37954" b="10"/>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310E245-5B44-042D-538C-9D3326B06C5A}"/>
              </a:ext>
            </a:extLst>
          </p:cNvPr>
          <p:cNvSpPr txBox="1"/>
          <p:nvPr/>
        </p:nvSpPr>
        <p:spPr>
          <a:xfrm>
            <a:off x="5877311" y="2932004"/>
            <a:ext cx="5102744" cy="2496483"/>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160000"/>
              </a:lnSpc>
              <a:spcAft>
                <a:spcPts val="600"/>
              </a:spcAft>
            </a:pPr>
            <a:r>
              <a:rPr lang="en-US" sz="3200" dirty="0"/>
              <a:t>Difficulty in visiting bookstore in-person to purchase books.</a:t>
            </a:r>
            <a:endParaRPr lang="en-US"/>
          </a:p>
        </p:txBody>
      </p:sp>
    </p:spTree>
    <p:extLst>
      <p:ext uri="{BB962C8B-B14F-4D97-AF65-F5344CB8AC3E}">
        <p14:creationId xmlns:p14="http://schemas.microsoft.com/office/powerpoint/2010/main" val="1765267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7" descr="Books stacked on a table">
            <a:extLst>
              <a:ext uri="{FF2B5EF4-FFF2-40B4-BE49-F238E27FC236}">
                <a16:creationId xmlns:a16="http://schemas.microsoft.com/office/drawing/2014/main" id="{F09F34CE-133B-031E-F5F6-2D12BEBD9CA3}"/>
              </a:ext>
            </a:extLst>
          </p:cNvPr>
          <p:cNvPicPr>
            <a:picLocks noChangeAspect="1"/>
          </p:cNvPicPr>
          <p:nvPr/>
        </p:nvPicPr>
        <p:blipFill rotWithShape="1">
          <a:blip r:embed="rId2"/>
          <a:srcRect l="10548" r="10861" b="-1"/>
          <a:stretch/>
        </p:blipFill>
        <p:spPr>
          <a:xfrm>
            <a:off x="4117521" y="10"/>
            <a:ext cx="8074479" cy="6857990"/>
          </a:xfrm>
          <a:prstGeom prst="rect">
            <a:avLst/>
          </a:prstGeom>
        </p:spPr>
      </p:pic>
      <p:sp>
        <p:nvSpPr>
          <p:cNvPr id="23" name="Freeform: Shape 22">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7E37A782-D655-2F3E-3460-8AB1EBD08F92}"/>
              </a:ext>
            </a:extLst>
          </p:cNvPr>
          <p:cNvSpPr>
            <a:spLocks noGrp="1"/>
          </p:cNvSpPr>
          <p:nvPr>
            <p:ph type="title"/>
          </p:nvPr>
        </p:nvSpPr>
        <p:spPr>
          <a:xfrm>
            <a:off x="869066" y="472449"/>
            <a:ext cx="5266155" cy="1325563"/>
          </a:xfrm>
        </p:spPr>
        <p:txBody>
          <a:bodyPr vert="horz" lIns="91440" tIns="45720" rIns="91440" bIns="45720" rtlCol="0" anchor="ctr">
            <a:normAutofit/>
          </a:bodyPr>
          <a:lstStyle/>
          <a:p>
            <a:r>
              <a:rPr lang="en-US" b="1" u="sng" dirty="0"/>
              <a:t>Project Objective</a:t>
            </a:r>
            <a:endParaRPr lang="en-US" u="sng" dirty="0">
              <a:cs typeface="Calibri Light"/>
            </a:endParaRPr>
          </a:p>
        </p:txBody>
      </p:sp>
      <p:sp>
        <p:nvSpPr>
          <p:cNvPr id="6" name="TextBox 5">
            <a:extLst>
              <a:ext uri="{FF2B5EF4-FFF2-40B4-BE49-F238E27FC236}">
                <a16:creationId xmlns:a16="http://schemas.microsoft.com/office/drawing/2014/main" id="{22CA0D72-2E2F-3128-95E8-0293916B1D35}"/>
              </a:ext>
            </a:extLst>
          </p:cNvPr>
          <p:cNvSpPr txBox="1"/>
          <p:nvPr/>
        </p:nvSpPr>
        <p:spPr>
          <a:xfrm>
            <a:off x="869066" y="1990403"/>
            <a:ext cx="3598063" cy="4154361"/>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gn="just">
              <a:lnSpc>
                <a:spcPct val="150000"/>
              </a:lnSpc>
              <a:spcAft>
                <a:spcPts val="600"/>
              </a:spcAft>
            </a:pPr>
            <a:r>
              <a:rPr lang="en-US" sz="2400" dirty="0"/>
              <a:t>A system to purchase books online and to store the inventory data securely can be built using MySQL inside the </a:t>
            </a:r>
            <a:r>
              <a:rPr lang="en-US" sz="2400" b="1" dirty="0">
                <a:solidFill>
                  <a:srgbClr val="0070C0"/>
                </a:solidFill>
                <a:highlight>
                  <a:srgbClr val="FFFF00"/>
                </a:highlight>
              </a:rPr>
              <a:t>Google Cloud Platform</a:t>
            </a:r>
            <a:r>
              <a:rPr lang="en-US" sz="2400" dirty="0"/>
              <a:t> environment.</a:t>
            </a:r>
            <a:endParaRPr lang="en-US" sz="2400" dirty="0">
              <a:cs typeface="Calibri" panose="020F0502020204030204"/>
            </a:endParaRPr>
          </a:p>
        </p:txBody>
      </p:sp>
    </p:spTree>
    <p:extLst>
      <p:ext uri="{BB962C8B-B14F-4D97-AF65-F5344CB8AC3E}">
        <p14:creationId xmlns:p14="http://schemas.microsoft.com/office/powerpoint/2010/main" val="402057598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003B6872-D1E3-0C00-C8CE-9EEB57F1BDE6}"/>
              </a:ext>
            </a:extLst>
          </p:cNvPr>
          <p:cNvSpPr>
            <a:spLocks noGrp="1"/>
          </p:cNvSpPr>
          <p:nvPr>
            <p:ph type="title"/>
          </p:nvPr>
        </p:nvSpPr>
        <p:spPr>
          <a:xfrm>
            <a:off x="594360" y="637125"/>
            <a:ext cx="3802276" cy="5256371"/>
          </a:xfrm>
        </p:spPr>
        <p:txBody>
          <a:bodyPr vert="horz" lIns="91440" tIns="45720" rIns="91440" bIns="45720" rtlCol="0" anchor="ctr">
            <a:normAutofit/>
          </a:bodyPr>
          <a:lstStyle/>
          <a:p>
            <a:pPr>
              <a:lnSpc>
                <a:spcPct val="150000"/>
              </a:lnSpc>
            </a:pPr>
            <a:r>
              <a:rPr lang="en-US" sz="4800" b="1" kern="1200" dirty="0">
                <a:solidFill>
                  <a:schemeClr val="bg1"/>
                </a:solidFill>
                <a:latin typeface="+mj-lt"/>
                <a:ea typeface="+mj-ea"/>
                <a:cs typeface="+mj-cs"/>
              </a:rPr>
              <a:t>Project Characteristics</a:t>
            </a:r>
            <a:endParaRPr lang="en-US" sz="4800" kern="1200">
              <a:solidFill>
                <a:schemeClr val="bg1"/>
              </a:solidFill>
              <a:latin typeface="+mj-lt"/>
              <a:cs typeface="Calibri Light" panose="020F0302020204030204"/>
            </a:endParaRPr>
          </a:p>
        </p:txBody>
      </p:sp>
      <p:graphicFrame>
        <p:nvGraphicFramePr>
          <p:cNvPr id="18" name="TextBox 5">
            <a:extLst>
              <a:ext uri="{FF2B5EF4-FFF2-40B4-BE49-F238E27FC236}">
                <a16:creationId xmlns:a16="http://schemas.microsoft.com/office/drawing/2014/main" id="{1C0E09E9-4CAB-82AF-AF3A-609995192172}"/>
              </a:ext>
            </a:extLst>
          </p:cNvPr>
          <p:cNvGraphicFramePr/>
          <p:nvPr>
            <p:extLst>
              <p:ext uri="{D42A27DB-BD31-4B8C-83A1-F6EECF244321}">
                <p14:modId xmlns:p14="http://schemas.microsoft.com/office/powerpoint/2010/main" val="135383606"/>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7353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38183CFC-2F50-5E78-1853-766522638574}"/>
              </a:ext>
            </a:extLst>
          </p:cNvPr>
          <p:cNvSpPr>
            <a:spLocks noGrp="1"/>
          </p:cNvSpPr>
          <p:nvPr>
            <p:ph type="title"/>
          </p:nvPr>
        </p:nvSpPr>
        <p:spPr>
          <a:xfrm>
            <a:off x="448611" y="359597"/>
            <a:ext cx="10044023" cy="877729"/>
          </a:xfrm>
        </p:spPr>
        <p:txBody>
          <a:bodyPr vert="horz" lIns="91440" tIns="45720" rIns="91440" bIns="45720" rtlCol="0" anchor="ctr">
            <a:noAutofit/>
          </a:bodyPr>
          <a:lstStyle/>
          <a:p>
            <a:r>
              <a:rPr lang="en-US" sz="5400" b="1" u="sng" kern="1200" dirty="0">
                <a:solidFill>
                  <a:srgbClr val="FFFFFF"/>
                </a:solidFill>
                <a:latin typeface="+mj-lt"/>
                <a:ea typeface="+mj-ea"/>
                <a:cs typeface="+mj-cs"/>
              </a:rPr>
              <a:t>Project Features</a:t>
            </a:r>
            <a:endParaRPr lang="en-US" sz="4800" u="sng" kern="1200" dirty="0">
              <a:solidFill>
                <a:srgbClr val="FFFFFF"/>
              </a:solidFill>
              <a:latin typeface="+mj-lt"/>
              <a:cs typeface="Calibri Light" panose="020F0302020204030204"/>
            </a:endParaRPr>
          </a:p>
        </p:txBody>
      </p:sp>
      <p:graphicFrame>
        <p:nvGraphicFramePr>
          <p:cNvPr id="8" name="TextBox 3">
            <a:extLst>
              <a:ext uri="{FF2B5EF4-FFF2-40B4-BE49-F238E27FC236}">
                <a16:creationId xmlns:a16="http://schemas.microsoft.com/office/drawing/2014/main" id="{F8A7F510-C259-2279-E0AB-B4B1D309E299}"/>
              </a:ext>
            </a:extLst>
          </p:cNvPr>
          <p:cNvGraphicFramePr/>
          <p:nvPr>
            <p:extLst>
              <p:ext uri="{D42A27DB-BD31-4B8C-83A1-F6EECF244321}">
                <p14:modId xmlns:p14="http://schemas.microsoft.com/office/powerpoint/2010/main" val="3377707562"/>
              </p:ext>
            </p:extLst>
          </p:nvPr>
        </p:nvGraphicFramePr>
        <p:xfrm>
          <a:off x="676253" y="2198438"/>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6" name="Oval 65">
            <a:extLst>
              <a:ext uri="{FF2B5EF4-FFF2-40B4-BE49-F238E27FC236}">
                <a16:creationId xmlns:a16="http://schemas.microsoft.com/office/drawing/2014/main" id="{066DA1C6-78A9-5AB7-678D-09EB824B161C}"/>
              </a:ext>
            </a:extLst>
          </p:cNvPr>
          <p:cNvSpPr/>
          <p:nvPr/>
        </p:nvSpPr>
        <p:spPr>
          <a:xfrm>
            <a:off x="9557196" y="2978239"/>
            <a:ext cx="1502534" cy="148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Graphic 25" descr="Cloud Computing outline">
            <a:extLst>
              <a:ext uri="{FF2B5EF4-FFF2-40B4-BE49-F238E27FC236}">
                <a16:creationId xmlns:a16="http://schemas.microsoft.com/office/drawing/2014/main" id="{ED45E5CA-E9AD-3E37-C6DC-323D9AD1EB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45899" y="3261576"/>
            <a:ext cx="914400" cy="914400"/>
          </a:xfrm>
          <a:prstGeom prst="rect">
            <a:avLst/>
          </a:prstGeom>
        </p:spPr>
      </p:pic>
    </p:spTree>
    <p:extLst>
      <p:ext uri="{BB962C8B-B14F-4D97-AF65-F5344CB8AC3E}">
        <p14:creationId xmlns:p14="http://schemas.microsoft.com/office/powerpoint/2010/main" val="3954031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Blue and orange Colour Powder background">
            <a:extLst>
              <a:ext uri="{FF2B5EF4-FFF2-40B4-BE49-F238E27FC236}">
                <a16:creationId xmlns:a16="http://schemas.microsoft.com/office/drawing/2014/main" id="{18FA99E8-B557-7CC9-6ADD-3BDFA6441D93}"/>
              </a:ext>
            </a:extLst>
          </p:cNvPr>
          <p:cNvPicPr>
            <a:picLocks noChangeAspect="1"/>
          </p:cNvPicPr>
          <p:nvPr/>
        </p:nvPicPr>
        <p:blipFill rotWithShape="1">
          <a:blip r:embed="rId2"/>
          <a:srcRect l="1121" t="17534" r="1021" b="1"/>
          <a:stretch/>
        </p:blipFill>
        <p:spPr>
          <a:xfrm>
            <a:off x="20" y="10"/>
            <a:ext cx="12191980" cy="6857990"/>
          </a:xfrm>
          <a:prstGeom prst="rect">
            <a:avLst/>
          </a:prstGeom>
        </p:spPr>
      </p:pic>
      <p:sp>
        <p:nvSpPr>
          <p:cNvPr id="20" name="Rectangle 19">
            <a:extLst>
              <a:ext uri="{FF2B5EF4-FFF2-40B4-BE49-F238E27FC236}">
                <a16:creationId xmlns:a16="http://schemas.microsoft.com/office/drawing/2014/main" id="{ED49FE6D-E54D-4A15-9572-966ED42F8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1489"/>
            <a:ext cx="12192000" cy="2077327"/>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37561464-6D7E-1AD1-1BE6-BFA1C6DA90CD}"/>
              </a:ext>
            </a:extLst>
          </p:cNvPr>
          <p:cNvSpPr>
            <a:spLocks noGrp="1"/>
          </p:cNvSpPr>
          <p:nvPr>
            <p:ph type="title"/>
          </p:nvPr>
        </p:nvSpPr>
        <p:spPr>
          <a:xfrm>
            <a:off x="630688" y="4337523"/>
            <a:ext cx="10918056" cy="1327380"/>
          </a:xfrm>
        </p:spPr>
        <p:txBody>
          <a:bodyPr vert="horz" lIns="91440" tIns="45720" rIns="91440" bIns="45720" rtlCol="0" anchor="b">
            <a:normAutofit/>
          </a:bodyPr>
          <a:lstStyle/>
          <a:p>
            <a:pPr algn="ctr"/>
            <a:r>
              <a:rPr lang="en-US" sz="6000" b="1"/>
              <a:t>Project Implementation</a:t>
            </a:r>
            <a:endParaRPr lang="en-US" sz="6000"/>
          </a:p>
        </p:txBody>
      </p:sp>
      <p:cxnSp>
        <p:nvCxnSpPr>
          <p:cNvPr id="22" name="Straight Connector 21">
            <a:extLst>
              <a:ext uri="{FF2B5EF4-FFF2-40B4-BE49-F238E27FC236}">
                <a16:creationId xmlns:a16="http://schemas.microsoft.com/office/drawing/2014/main" id="{EAFC8083-BBFA-464C-A805-4E844F66B2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4149692"/>
            <a:ext cx="12188824" cy="0"/>
          </a:xfrm>
          <a:prstGeom prst="line">
            <a:avLst/>
          </a:prstGeom>
          <a:ln w="50800">
            <a:solidFill>
              <a:schemeClr val="bg1">
                <a:alpha val="93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7DF9911-4A37-4096-BE25-0CCCFECBF6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5711486"/>
            <a:ext cx="274320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C752BC6-CDD2-4020-8DCF-B5E813CD3A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6426067"/>
            <a:ext cx="12188824" cy="0"/>
          </a:xfrm>
          <a:prstGeom prst="line">
            <a:avLst/>
          </a:prstGeom>
          <a:ln w="50800">
            <a:solidFill>
              <a:schemeClr val="bg1">
                <a:alpha val="93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932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3992F87F-9701-2D38-75ED-979E14545533}"/>
              </a:ext>
            </a:extLst>
          </p:cNvPr>
          <p:cNvSpPr>
            <a:spLocks noGrp="1"/>
          </p:cNvSpPr>
          <p:nvPr>
            <p:ph type="title"/>
          </p:nvPr>
        </p:nvSpPr>
        <p:spPr>
          <a:xfrm>
            <a:off x="956826" y="1123701"/>
            <a:ext cx="3937298" cy="4166010"/>
          </a:xfrm>
        </p:spPr>
        <p:txBody>
          <a:bodyPr vert="horz" lIns="91440" tIns="45720" rIns="91440" bIns="45720" rtlCol="0" anchor="ctr">
            <a:normAutofit/>
          </a:bodyPr>
          <a:lstStyle/>
          <a:p>
            <a:pPr algn="ctr">
              <a:lnSpc>
                <a:spcPct val="150000"/>
              </a:lnSpc>
            </a:pPr>
            <a:r>
              <a:rPr lang="en-US" b="1" dirty="0">
                <a:solidFill>
                  <a:srgbClr val="FFFFFF"/>
                </a:solidFill>
                <a:cs typeface="Calibri Light"/>
              </a:rPr>
              <a:t>Application Frontend</a:t>
            </a:r>
            <a:endParaRPr lang="en-US" dirty="0">
              <a:cs typeface="Calibri Light" panose="020F0302020204030204"/>
            </a:endParaRPr>
          </a:p>
        </p:txBody>
      </p:sp>
      <p:sp>
        <p:nvSpPr>
          <p:cNvPr id="15" name="Freeform: Shape 14">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Box 5">
            <a:extLst>
              <a:ext uri="{FF2B5EF4-FFF2-40B4-BE49-F238E27FC236}">
                <a16:creationId xmlns:a16="http://schemas.microsoft.com/office/drawing/2014/main" id="{D6A7379B-CC49-0B4A-02E6-1C37488B5F31}"/>
              </a:ext>
            </a:extLst>
          </p:cNvPr>
          <p:cNvSpPr txBox="1"/>
          <p:nvPr/>
        </p:nvSpPr>
        <p:spPr>
          <a:xfrm>
            <a:off x="6396507" y="1121387"/>
            <a:ext cx="4581659" cy="425614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92500" lnSpcReduction="10000"/>
          </a:bodyPr>
          <a:lstStyle/>
          <a:p>
            <a:pPr algn="just">
              <a:lnSpc>
                <a:spcPct val="150000"/>
              </a:lnSpc>
              <a:spcAft>
                <a:spcPts val="600"/>
              </a:spcAft>
            </a:pPr>
            <a:r>
              <a:rPr lang="en-US" sz="2800" dirty="0"/>
              <a:t>A full stack web application is created using HTML, CSS, JavaScript, Node.js, Express.js. </a:t>
            </a:r>
          </a:p>
          <a:p>
            <a:pPr algn="just">
              <a:lnSpc>
                <a:spcPct val="150000"/>
              </a:lnSpc>
              <a:spcAft>
                <a:spcPts val="600"/>
              </a:spcAft>
            </a:pPr>
            <a:endParaRPr lang="en-US" sz="2800" dirty="0"/>
          </a:p>
          <a:p>
            <a:pPr algn="just">
              <a:lnSpc>
                <a:spcPct val="150000"/>
              </a:lnSpc>
              <a:spcAft>
                <a:spcPts val="600"/>
              </a:spcAft>
            </a:pPr>
            <a:r>
              <a:rPr lang="en-US" sz="2800" dirty="0"/>
              <a:t>The frontend is connected to a MySQL database to maintain the inventory of books. </a:t>
            </a:r>
            <a:endParaRPr lang="en-US" sz="2800">
              <a:cs typeface="Calibri" panose="020F0502020204030204"/>
            </a:endParaRPr>
          </a:p>
        </p:txBody>
      </p:sp>
      <p:sp>
        <p:nvSpPr>
          <p:cNvPr id="21" name="Freeform: Shape 20">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98885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op view of cubes connected with black lines">
            <a:extLst>
              <a:ext uri="{FF2B5EF4-FFF2-40B4-BE49-F238E27FC236}">
                <a16:creationId xmlns:a16="http://schemas.microsoft.com/office/drawing/2014/main" id="{5DD4D5ED-C6A0-8F1A-291D-7C05333DB0EC}"/>
              </a:ext>
            </a:extLst>
          </p:cNvPr>
          <p:cNvPicPr>
            <a:picLocks noChangeAspect="1"/>
          </p:cNvPicPr>
          <p:nvPr/>
        </p:nvPicPr>
        <p:blipFill rotWithShape="1">
          <a:blip r:embed="rId2"/>
          <a:srcRect t="9092" r="13812" b="-7"/>
          <a:stretch/>
        </p:blipFill>
        <p:spPr>
          <a:xfrm>
            <a:off x="3523488" y="10"/>
            <a:ext cx="8668512" cy="6857990"/>
          </a:xfrm>
          <a:prstGeom prst="rect">
            <a:avLst/>
          </a:prstGeom>
        </p:spPr>
      </p:pic>
      <p:sp>
        <p:nvSpPr>
          <p:cNvPr id="14" name="Rectangle 1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15728F7D-AC34-C373-A37A-5BEB3E0FB983}"/>
              </a:ext>
            </a:extLst>
          </p:cNvPr>
          <p:cNvSpPr>
            <a:spLocks noGrp="1"/>
          </p:cNvSpPr>
          <p:nvPr>
            <p:ph type="title"/>
          </p:nvPr>
        </p:nvSpPr>
        <p:spPr>
          <a:xfrm>
            <a:off x="477981" y="1508729"/>
            <a:ext cx="5107331" cy="3204134"/>
          </a:xfrm>
        </p:spPr>
        <p:txBody>
          <a:bodyPr vert="horz" lIns="91440" tIns="45720" rIns="91440" bIns="45720" rtlCol="0" anchor="b">
            <a:normAutofit/>
          </a:bodyPr>
          <a:lstStyle/>
          <a:p>
            <a:pPr>
              <a:lnSpc>
                <a:spcPct val="150000"/>
              </a:lnSpc>
            </a:pPr>
            <a:r>
              <a:rPr lang="en-US" sz="6000" b="1" dirty="0"/>
              <a:t>Application GUI</a:t>
            </a:r>
            <a:endParaRPr lang="en-US" sz="6000" dirty="0">
              <a:cs typeface="Calibri Light"/>
            </a:endParaRP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 name="Straight Arrow Connector 6">
            <a:extLst>
              <a:ext uri="{FF2B5EF4-FFF2-40B4-BE49-F238E27FC236}">
                <a16:creationId xmlns:a16="http://schemas.microsoft.com/office/drawing/2014/main" id="{D2260B8B-A44C-0024-4996-6128441A373B}"/>
              </a:ext>
            </a:extLst>
          </p:cNvPr>
          <p:cNvCxnSpPr/>
          <p:nvPr/>
        </p:nvCxnSpPr>
        <p:spPr>
          <a:xfrm flipV="1">
            <a:off x="4458710" y="4552083"/>
            <a:ext cx="1275197" cy="8585"/>
          </a:xfrm>
          <a:prstGeom prst="straightConnector1">
            <a:avLst/>
          </a:prstGeom>
          <a:ln>
            <a:solidFill>
              <a:schemeClr val="tx1"/>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4654709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25</Slides>
  <Notes>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PowerPoint Presentation</vt:lpstr>
      <vt:lpstr>Online Book Store System</vt:lpstr>
      <vt:lpstr>Problem Statement</vt:lpstr>
      <vt:lpstr>Project Objective</vt:lpstr>
      <vt:lpstr>Project Characteristics</vt:lpstr>
      <vt:lpstr>Project Features</vt:lpstr>
      <vt:lpstr>Project Implementation</vt:lpstr>
      <vt:lpstr>Application Frontend</vt:lpstr>
      <vt:lpstr>Application GUI</vt:lpstr>
      <vt:lpstr>Login/Sign up pages</vt:lpstr>
      <vt:lpstr>Home page/Dashboard</vt:lpstr>
      <vt:lpstr>Recommendation Section</vt:lpstr>
      <vt:lpstr>Add to Cart</vt:lpstr>
      <vt:lpstr>Books added to Cart</vt:lpstr>
      <vt:lpstr>DATABASE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471</cp:revision>
  <dcterms:created xsi:type="dcterms:W3CDTF">2022-12-30T04:41:05Z</dcterms:created>
  <dcterms:modified xsi:type="dcterms:W3CDTF">2022-12-30T14:15:32Z</dcterms:modified>
</cp:coreProperties>
</file>